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1" r:id="rId15"/>
    <p:sldId id="272" r:id="rId16"/>
    <p:sldId id="273" r:id="rId17"/>
    <p:sldId id="274" r:id="rId18"/>
    <p:sldId id="275" r:id="rId19"/>
    <p:sldId id="276" r:id="rId20"/>
    <p:sldId id="277"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Libre Baskerville" panose="02000000000000000000" pitchFamily="2" charset="0"/>
      <p:regular r:id="rId27"/>
      <p:bold r:id="rId28"/>
      <p:italic r:id="rId29"/>
    </p:embeddedFont>
    <p:embeddedFont>
      <p:font typeface="Trebuchet MS" panose="020B0603020202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1BB5F0-92CD-476C-AFAD-2C373644587F}" v="1" dt="2023-08-29T11:28:09.4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aj Gaikwad" userId="e138ca17426338f2" providerId="LiveId" clId="{2D1BB5F0-92CD-476C-AFAD-2C373644587F}"/>
    <pc:docChg chg="custSel modSld">
      <pc:chgData name="Suraj Gaikwad" userId="e138ca17426338f2" providerId="LiveId" clId="{2D1BB5F0-92CD-476C-AFAD-2C373644587F}" dt="2023-08-29T15:31:37.960" v="43" actId="20577"/>
      <pc:docMkLst>
        <pc:docMk/>
      </pc:docMkLst>
      <pc:sldChg chg="modSp mod">
        <pc:chgData name="Suraj Gaikwad" userId="e138ca17426338f2" providerId="LiveId" clId="{2D1BB5F0-92CD-476C-AFAD-2C373644587F}" dt="2023-08-29T15:31:37.960" v="43" actId="20577"/>
        <pc:sldMkLst>
          <pc:docMk/>
          <pc:sldMk cId="0" sldId="256"/>
        </pc:sldMkLst>
        <pc:spChg chg="mod">
          <ac:chgData name="Suraj Gaikwad" userId="e138ca17426338f2" providerId="LiveId" clId="{2D1BB5F0-92CD-476C-AFAD-2C373644587F}" dt="2023-08-29T15:31:37.960" v="43" actId="20577"/>
          <ac:spMkLst>
            <pc:docMk/>
            <pc:sldMk cId="0" sldId="256"/>
            <ac:spMk id="98" creationId="{00000000-0000-0000-0000-000000000000}"/>
          </ac:spMkLst>
        </pc:spChg>
      </pc:sldChg>
      <pc:sldChg chg="modSp mod">
        <pc:chgData name="Suraj Gaikwad" userId="e138ca17426338f2" providerId="LiveId" clId="{2D1BB5F0-92CD-476C-AFAD-2C373644587F}" dt="2023-08-29T15:27:17.058" v="38" actId="20577"/>
        <pc:sldMkLst>
          <pc:docMk/>
          <pc:sldMk cId="0" sldId="258"/>
        </pc:sldMkLst>
        <pc:spChg chg="mod">
          <ac:chgData name="Suraj Gaikwad" userId="e138ca17426338f2" providerId="LiveId" clId="{2D1BB5F0-92CD-476C-AFAD-2C373644587F}" dt="2023-08-29T15:27:17.058" v="38" actId="20577"/>
          <ac:spMkLst>
            <pc:docMk/>
            <pc:sldMk cId="0" sldId="258"/>
            <ac:spMk id="115" creationId="{00000000-0000-0000-0000-000000000000}"/>
          </ac:spMkLst>
        </pc:spChg>
      </pc:sldChg>
      <pc:sldChg chg="addSp delSp modSp mod">
        <pc:chgData name="Suraj Gaikwad" userId="e138ca17426338f2" providerId="LiveId" clId="{2D1BB5F0-92CD-476C-AFAD-2C373644587F}" dt="2023-08-29T11:28:44.344" v="29" actId="1076"/>
        <pc:sldMkLst>
          <pc:docMk/>
          <pc:sldMk cId="0" sldId="263"/>
        </pc:sldMkLst>
        <pc:spChg chg="mod">
          <ac:chgData name="Suraj Gaikwad" userId="e138ca17426338f2" providerId="LiveId" clId="{2D1BB5F0-92CD-476C-AFAD-2C373644587F}" dt="2023-08-29T11:28:29.961" v="28" actId="20577"/>
          <ac:spMkLst>
            <pc:docMk/>
            <pc:sldMk cId="0" sldId="263"/>
            <ac:spMk id="156" creationId="{00000000-0000-0000-0000-000000000000}"/>
          </ac:spMkLst>
        </pc:spChg>
        <pc:picChg chg="del mod">
          <ac:chgData name="Suraj Gaikwad" userId="e138ca17426338f2" providerId="LiveId" clId="{2D1BB5F0-92CD-476C-AFAD-2C373644587F}" dt="2023-08-29T11:27:47.015" v="1" actId="478"/>
          <ac:picMkLst>
            <pc:docMk/>
            <pc:sldMk cId="0" sldId="263"/>
            <ac:picMk id="3" creationId="{780DD1A3-2BC7-83A9-54F1-DAD690ECDDAA}"/>
          </ac:picMkLst>
        </pc:picChg>
        <pc:picChg chg="add mod">
          <ac:chgData name="Suraj Gaikwad" userId="e138ca17426338f2" providerId="LiveId" clId="{2D1BB5F0-92CD-476C-AFAD-2C373644587F}" dt="2023-08-29T11:28:44.344" v="29" actId="1076"/>
          <ac:picMkLst>
            <pc:docMk/>
            <pc:sldMk cId="0" sldId="263"/>
            <ac:picMk id="4" creationId="{DDEBE7B4-9035-DBD2-D447-DBE37CAC9B2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6"/>
        <p:cNvGrpSpPr/>
        <p:nvPr/>
      </p:nvGrpSpPr>
      <p:grpSpPr>
        <a:xfrm>
          <a:off x="0" y="0"/>
          <a:ext cx="0" cy="0"/>
          <a:chOff x="0" y="0"/>
          <a:chExt cx="0" cy="0"/>
        </a:xfrm>
      </p:grpSpPr>
      <p:sp>
        <p:nvSpPr>
          <p:cNvPr id="17" name="Google Shape;17;p2"/>
          <p:cNvSpPr/>
          <p:nvPr/>
        </p:nvSpPr>
        <p:spPr>
          <a:xfrm flipH="1">
            <a:off x="3556000" y="0"/>
            <a:ext cx="8636000" cy="6858000"/>
          </a:xfrm>
          <a:prstGeom prst="rect">
            <a:avLst/>
          </a:prstGeom>
          <a:blipFill rotWithShape="1">
            <a:blip r:embed="rId2">
              <a:alphaModFix amt="43000"/>
            </a:blip>
            <a:tile tx="0" ty="0" sx="50000" sy="5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cxnSp>
        <p:nvCxnSpPr>
          <p:cNvPr id="18" name="Google Shape;18;p2"/>
          <p:cNvCxnSpPr/>
          <p:nvPr/>
        </p:nvCxnSpPr>
        <p:spPr>
          <a:xfrm rot="-5400000">
            <a:off x="127000" y="3429000"/>
            <a:ext cx="6858000" cy="0"/>
          </a:xfrm>
          <a:prstGeom prst="straightConnector1">
            <a:avLst/>
          </a:prstGeom>
          <a:noFill/>
          <a:ln w="11425" cap="flat" cmpd="sng">
            <a:solidFill>
              <a:srgbClr val="F9F9F9"/>
            </a:solidFill>
            <a:prstDash val="solid"/>
            <a:miter lim="800000"/>
            <a:headEnd type="none" w="sm" len="sm"/>
            <a:tailEnd type="none" w="sm" len="sm"/>
          </a:ln>
        </p:spPr>
      </p:cxnSp>
      <p:sp>
        <p:nvSpPr>
          <p:cNvPr id="19" name="Google Shape;19;p2"/>
          <p:cNvSpPr txBox="1">
            <a:spLocks noGrp="1"/>
          </p:cNvSpPr>
          <p:nvPr>
            <p:ph type="ctrTitle"/>
          </p:nvPr>
        </p:nvSpPr>
        <p:spPr>
          <a:xfrm>
            <a:off x="4489157" y="533400"/>
            <a:ext cx="6807200" cy="2868168"/>
          </a:xfrm>
          <a:prstGeom prst="rect">
            <a:avLst/>
          </a:prstGeom>
          <a:noFill/>
          <a:ln>
            <a:noFill/>
          </a:ln>
        </p:spPr>
        <p:txBody>
          <a:bodyPr spcFirstLastPara="1" wrap="square" lIns="45700" tIns="0" rIns="45700" bIns="0" anchor="b" anchorCtr="0">
            <a:noAutofit/>
          </a:bodyPr>
          <a:lstStyle>
            <a:lvl1pPr lvl="0" algn="r">
              <a:spcBef>
                <a:spcPts val="0"/>
              </a:spcBef>
              <a:spcAft>
                <a:spcPts val="0"/>
              </a:spcAft>
              <a:buClr>
                <a:srgbClr val="FEF7F0"/>
              </a:buClr>
              <a:buSzPts val="4200"/>
              <a:buFont typeface="Trebuchet MS"/>
              <a:buNone/>
              <a:defRPr sz="4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4472589" y="3539864"/>
            <a:ext cx="6819704" cy="1101248"/>
          </a:xfrm>
          <a:prstGeom prst="rect">
            <a:avLst/>
          </a:prstGeom>
          <a:noFill/>
          <a:ln>
            <a:noFill/>
          </a:ln>
        </p:spPr>
        <p:txBody>
          <a:bodyPr spcFirstLastPara="1" wrap="square" lIns="45700" tIns="0" rIns="45700" bIns="0" anchor="t" anchorCtr="0">
            <a:norm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a:endParaRPr/>
          </a:p>
        </p:txBody>
      </p:sp>
      <p:sp>
        <p:nvSpPr>
          <p:cNvPr id="21" name="Google Shape;21;p2"/>
          <p:cNvSpPr txBox="1">
            <a:spLocks noGrp="1"/>
          </p:cNvSpPr>
          <p:nvPr>
            <p:ph type="dt" idx="10"/>
          </p:nvPr>
        </p:nvSpPr>
        <p:spPr>
          <a:xfrm>
            <a:off x="7828299" y="6557946"/>
            <a:ext cx="2669952" cy="226902"/>
          </a:xfrm>
          <a:prstGeom prst="rect">
            <a:avLst/>
          </a:prstGeom>
          <a:noFill/>
          <a:ln>
            <a:noFill/>
          </a:ln>
        </p:spPr>
        <p:txBody>
          <a:bodyPr spcFirstLastPara="1" wrap="square" lIns="91425" tIns="0" rIns="91425" bIns="0" anchor="b"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3759200" y="6557946"/>
            <a:ext cx="3903629" cy="228600"/>
          </a:xfrm>
          <a:prstGeom prst="rect">
            <a:avLst/>
          </a:prstGeom>
          <a:noFill/>
          <a:ln>
            <a:noFill/>
          </a:ln>
        </p:spPr>
        <p:txBody>
          <a:bodyPr spcFirstLastPara="1" wrap="square" lIns="91425" tIns="0" rIns="91425" bIns="0" anchor="b" anchorCtr="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10507845" y="6556248"/>
            <a:ext cx="784448" cy="228600"/>
          </a:xfrm>
          <a:prstGeom prst="rect">
            <a:avLst/>
          </a:prstGeom>
          <a:noFill/>
          <a:ln>
            <a:noFill/>
          </a:ln>
        </p:spPr>
        <p:txBody>
          <a:bodyPr spcFirstLastPara="1" wrap="square" lIns="0" tIns="0" rIns="0" bIns="0" anchor="b" anchorCtr="0">
            <a:noAutofit/>
          </a:bodyPr>
          <a:lstStyle>
            <a:lvl1pPr marL="0" lvl="0" indent="0" algn="r">
              <a:spcBef>
                <a:spcPts val="0"/>
              </a:spcBef>
              <a:buNone/>
              <a:defRPr sz="1100" b="0" i="0" u="none" strike="noStrike" cap="none">
                <a:solidFill>
                  <a:srgbClr val="FFFFFF"/>
                </a:solidFill>
                <a:latin typeface="Trebuchet MS"/>
                <a:ea typeface="Trebuchet MS"/>
                <a:cs typeface="Trebuchet MS"/>
                <a:sym typeface="Trebuchet MS"/>
              </a:defRPr>
            </a:lvl1pPr>
            <a:lvl2pPr marL="0" lvl="1" indent="0" algn="r">
              <a:spcBef>
                <a:spcPts val="0"/>
              </a:spcBef>
              <a:buNone/>
              <a:defRPr sz="1100" b="0" i="0" u="none" strike="noStrike" cap="none">
                <a:solidFill>
                  <a:srgbClr val="FFFFFF"/>
                </a:solidFill>
                <a:latin typeface="Trebuchet MS"/>
                <a:ea typeface="Trebuchet MS"/>
                <a:cs typeface="Trebuchet MS"/>
                <a:sym typeface="Trebuchet MS"/>
              </a:defRPr>
            </a:lvl2pPr>
            <a:lvl3pPr marL="0" lvl="2" indent="0" algn="r">
              <a:spcBef>
                <a:spcPts val="0"/>
              </a:spcBef>
              <a:buNone/>
              <a:defRPr sz="1100" b="0" i="0" u="none" strike="noStrike" cap="none">
                <a:solidFill>
                  <a:srgbClr val="FFFFFF"/>
                </a:solidFill>
                <a:latin typeface="Trebuchet MS"/>
                <a:ea typeface="Trebuchet MS"/>
                <a:cs typeface="Trebuchet MS"/>
                <a:sym typeface="Trebuchet MS"/>
              </a:defRPr>
            </a:lvl3pPr>
            <a:lvl4pPr marL="0" lvl="3" indent="0" algn="r">
              <a:spcBef>
                <a:spcPts val="0"/>
              </a:spcBef>
              <a:buNone/>
              <a:defRPr sz="1100" b="0" i="0" u="none" strike="noStrike" cap="none">
                <a:solidFill>
                  <a:srgbClr val="FFFFFF"/>
                </a:solidFill>
                <a:latin typeface="Trebuchet MS"/>
                <a:ea typeface="Trebuchet MS"/>
                <a:cs typeface="Trebuchet MS"/>
                <a:sym typeface="Trebuchet MS"/>
              </a:defRPr>
            </a:lvl4pPr>
            <a:lvl5pPr marL="0" lvl="4" indent="0" algn="r">
              <a:spcBef>
                <a:spcPts val="0"/>
              </a:spcBef>
              <a:buNone/>
              <a:defRPr sz="1100" b="0" i="0" u="none" strike="noStrike" cap="none">
                <a:solidFill>
                  <a:srgbClr val="FFFFFF"/>
                </a:solidFill>
                <a:latin typeface="Trebuchet MS"/>
                <a:ea typeface="Trebuchet MS"/>
                <a:cs typeface="Trebuchet MS"/>
                <a:sym typeface="Trebuchet MS"/>
              </a:defRPr>
            </a:lvl5pPr>
            <a:lvl6pPr marL="0" lvl="5" indent="0" algn="r">
              <a:spcBef>
                <a:spcPts val="0"/>
              </a:spcBef>
              <a:buNone/>
              <a:defRPr sz="1100" b="0" i="0" u="none" strike="noStrike" cap="none">
                <a:solidFill>
                  <a:srgbClr val="FFFFFF"/>
                </a:solidFill>
                <a:latin typeface="Trebuchet MS"/>
                <a:ea typeface="Trebuchet MS"/>
                <a:cs typeface="Trebuchet MS"/>
                <a:sym typeface="Trebuchet MS"/>
              </a:defRPr>
            </a:lvl6pPr>
            <a:lvl7pPr marL="0" lvl="6" indent="0" algn="r">
              <a:spcBef>
                <a:spcPts val="0"/>
              </a:spcBef>
              <a:buNone/>
              <a:defRPr sz="1100" b="0" i="0" u="none" strike="noStrike" cap="none">
                <a:solidFill>
                  <a:srgbClr val="FFFFFF"/>
                </a:solidFill>
                <a:latin typeface="Trebuchet MS"/>
                <a:ea typeface="Trebuchet MS"/>
                <a:cs typeface="Trebuchet MS"/>
                <a:sym typeface="Trebuchet MS"/>
              </a:defRPr>
            </a:lvl7pPr>
            <a:lvl8pPr marL="0" lvl="7" indent="0" algn="r">
              <a:spcBef>
                <a:spcPts val="0"/>
              </a:spcBef>
              <a:buNone/>
              <a:defRPr sz="1100" b="0" i="0" u="none" strike="noStrike" cap="none">
                <a:solidFill>
                  <a:srgbClr val="FFFFFF"/>
                </a:solidFill>
                <a:latin typeface="Trebuchet MS"/>
                <a:ea typeface="Trebuchet MS"/>
                <a:cs typeface="Trebuchet MS"/>
                <a:sym typeface="Trebuchet MS"/>
              </a:defRPr>
            </a:lvl8pPr>
            <a:lvl9pPr marL="0" lvl="8" indent="0" algn="r">
              <a:spcBef>
                <a:spcPts val="0"/>
              </a:spcBef>
              <a:buNone/>
              <a:defRPr sz="1100" b="0" i="0" u="none" strike="noStrike" cap="none">
                <a:solidFill>
                  <a:srgbClr val="FFFFFF"/>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77"/>
        <p:cNvGrpSpPr/>
        <p:nvPr/>
      </p:nvGrpSpPr>
      <p:grpSpPr>
        <a:xfrm>
          <a:off x="0" y="0"/>
          <a:ext cx="0" cy="0"/>
          <a:chOff x="0" y="0"/>
          <a:chExt cx="0" cy="0"/>
        </a:xfrm>
      </p:grpSpPr>
      <p:sp>
        <p:nvSpPr>
          <p:cNvPr id="78" name="Google Shape;78;p11"/>
          <p:cNvSpPr txBox="1">
            <a:spLocks noGrp="1"/>
          </p:cNvSpPr>
          <p:nvPr>
            <p:ph type="title"/>
          </p:nvPr>
        </p:nvSpPr>
        <p:spPr>
          <a:xfrm>
            <a:off x="609600" y="320040"/>
            <a:ext cx="9652000" cy="1143000"/>
          </a:xfrm>
          <a:prstGeom prst="rect">
            <a:avLst/>
          </a:prstGeom>
          <a:noFill/>
          <a:ln>
            <a:noFill/>
          </a:ln>
        </p:spPr>
        <p:txBody>
          <a:bodyPr spcFirstLastPara="1" wrap="square" lIns="45700" tIns="0" rIns="45700" bIns="0" anchor="b" anchorCtr="0">
            <a:normAutofit/>
          </a:bodyPr>
          <a:lstStyle>
            <a:lvl1pPr lvl="0" algn="l">
              <a:spcBef>
                <a:spcPts val="0"/>
              </a:spcBef>
              <a:spcAft>
                <a:spcPts val="0"/>
              </a:spcAft>
              <a:buClr>
                <a:srgbClr val="FEF7F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1"/>
          <p:cNvSpPr txBox="1">
            <a:spLocks noGrp="1"/>
          </p:cNvSpPr>
          <p:nvPr>
            <p:ph type="body" idx="1"/>
          </p:nvPr>
        </p:nvSpPr>
        <p:spPr>
          <a:xfrm rot="5400000">
            <a:off x="3012440" y="-793424"/>
            <a:ext cx="4846320" cy="9652000"/>
          </a:xfrm>
          <a:prstGeom prst="rect">
            <a:avLst/>
          </a:prstGeom>
          <a:noFill/>
          <a:ln>
            <a:noFill/>
          </a:ln>
        </p:spPr>
        <p:txBody>
          <a:bodyPr spcFirstLastPara="1" wrap="square" lIns="91425" tIns="45700" rIns="91425" bIns="45700" anchor="t" anchorCtr="0">
            <a:normAutofit/>
          </a:bodyPr>
          <a:lstStyle>
            <a:lvl1pPr marL="457200" lvl="0" indent="-312039" algn="l">
              <a:spcBef>
                <a:spcPts val="600"/>
              </a:spcBef>
              <a:spcAft>
                <a:spcPts val="0"/>
              </a:spcAft>
              <a:buSzPts val="1314"/>
              <a:buChar char="⦿"/>
              <a:defRPr/>
            </a:lvl1pPr>
            <a:lvl2pPr marL="914400" lvl="1" indent="-320040" algn="l">
              <a:spcBef>
                <a:spcPts val="500"/>
              </a:spcBef>
              <a:spcAft>
                <a:spcPts val="0"/>
              </a:spcAft>
              <a:buSzPts val="1440"/>
              <a:buChar char="◼"/>
              <a:defRPr/>
            </a:lvl2pPr>
            <a:lvl3pPr marL="1371600" lvl="2" indent="-297180" algn="l">
              <a:spcBef>
                <a:spcPts val="400"/>
              </a:spcBef>
              <a:spcAft>
                <a:spcPts val="0"/>
              </a:spcAft>
              <a:buSzPts val="1080"/>
              <a:buChar char="🞆"/>
              <a:defRPr/>
            </a:lvl3pPr>
            <a:lvl4pPr marL="1828800" lvl="3" indent="-320039" algn="l">
              <a:spcBef>
                <a:spcPts val="360"/>
              </a:spcBef>
              <a:spcAft>
                <a:spcPts val="0"/>
              </a:spcAft>
              <a:buSzPts val="1440"/>
              <a:buChar char="⚫"/>
              <a:defRPr/>
            </a:lvl4pPr>
            <a:lvl5pPr marL="2286000" lvl="4" indent="-308610" algn="l">
              <a:spcBef>
                <a:spcPts val="400"/>
              </a:spcBef>
              <a:spcAft>
                <a:spcPts val="0"/>
              </a:spcAft>
              <a:buSzPts val="1260"/>
              <a:buChar char="◉"/>
              <a:defRPr/>
            </a:lvl5pPr>
            <a:lvl6pPr marL="2743200" lvl="5" indent="-320039" algn="l">
              <a:spcBef>
                <a:spcPts val="40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0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0" name="Google Shape;80;p11"/>
          <p:cNvSpPr txBox="1">
            <a:spLocks noGrp="1"/>
          </p:cNvSpPr>
          <p:nvPr>
            <p:ph type="dt" idx="10"/>
          </p:nvPr>
        </p:nvSpPr>
        <p:spPr>
          <a:xfrm>
            <a:off x="5661248" y="6557946"/>
            <a:ext cx="2669952" cy="226902"/>
          </a:xfrm>
          <a:prstGeom prst="rect">
            <a:avLst/>
          </a:prstGeom>
          <a:noFill/>
          <a:ln>
            <a:noFill/>
          </a:ln>
        </p:spPr>
        <p:txBody>
          <a:bodyPr spcFirstLastPara="1" wrap="square" lIns="91425" tIns="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ftr" idx="11"/>
          </p:nvPr>
        </p:nvSpPr>
        <p:spPr>
          <a:xfrm>
            <a:off x="609600" y="6557946"/>
            <a:ext cx="4876800" cy="228600"/>
          </a:xfrm>
          <a:prstGeom prst="rect">
            <a:avLst/>
          </a:prstGeom>
          <a:noFill/>
          <a:ln>
            <a:noFill/>
          </a:ln>
        </p:spPr>
        <p:txBody>
          <a:bodyPr spcFirstLastPara="1" wrap="square" lIns="91425" tIns="0" rIns="91425"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1"/>
          <p:cNvSpPr txBox="1">
            <a:spLocks noGrp="1"/>
          </p:cNvSpPr>
          <p:nvPr>
            <p:ph type="sldNum" idx="12"/>
          </p:nvPr>
        </p:nvSpPr>
        <p:spPr>
          <a:xfrm>
            <a:off x="8335264" y="6556248"/>
            <a:ext cx="784448" cy="22860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12"/>
          <p:cNvSpPr txBox="1">
            <a:spLocks noGrp="1"/>
          </p:cNvSpPr>
          <p:nvPr>
            <p:ph type="title"/>
          </p:nvPr>
        </p:nvSpPr>
        <p:spPr>
          <a:xfrm rot="5400000">
            <a:off x="6827838" y="2184719"/>
            <a:ext cx="5851525" cy="2032000"/>
          </a:xfrm>
          <a:prstGeom prst="rect">
            <a:avLst/>
          </a:prstGeom>
          <a:noFill/>
          <a:ln>
            <a:noFill/>
          </a:ln>
        </p:spPr>
        <p:txBody>
          <a:bodyPr spcFirstLastPara="1" wrap="square" lIns="45700" tIns="0" rIns="45700" bIns="0" anchor="t" anchorCtr="0">
            <a:normAutofit/>
          </a:bodyPr>
          <a:lstStyle>
            <a:lvl1pPr lvl="0" algn="l">
              <a:spcBef>
                <a:spcPts val="0"/>
              </a:spcBef>
              <a:spcAft>
                <a:spcPts val="0"/>
              </a:spcAft>
              <a:buClr>
                <a:srgbClr val="FEF7F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2"/>
          <p:cNvSpPr txBox="1">
            <a:spLocks noGrp="1"/>
          </p:cNvSpPr>
          <p:nvPr>
            <p:ph type="body" idx="1"/>
          </p:nvPr>
        </p:nvSpPr>
        <p:spPr>
          <a:xfrm rot="5400000">
            <a:off x="1697038" y="-812794"/>
            <a:ext cx="5851525" cy="8026400"/>
          </a:xfrm>
          <a:prstGeom prst="rect">
            <a:avLst/>
          </a:prstGeom>
          <a:noFill/>
          <a:ln>
            <a:noFill/>
          </a:ln>
        </p:spPr>
        <p:txBody>
          <a:bodyPr spcFirstLastPara="1" wrap="square" lIns="91425" tIns="45700" rIns="91425" bIns="45700" anchor="t" anchorCtr="0">
            <a:normAutofit/>
          </a:bodyPr>
          <a:lstStyle>
            <a:lvl1pPr marL="457200" lvl="0" indent="-312039" algn="l">
              <a:spcBef>
                <a:spcPts val="600"/>
              </a:spcBef>
              <a:spcAft>
                <a:spcPts val="0"/>
              </a:spcAft>
              <a:buSzPts val="1314"/>
              <a:buChar char="⦿"/>
              <a:defRPr/>
            </a:lvl1pPr>
            <a:lvl2pPr marL="914400" lvl="1" indent="-320040" algn="l">
              <a:spcBef>
                <a:spcPts val="500"/>
              </a:spcBef>
              <a:spcAft>
                <a:spcPts val="0"/>
              </a:spcAft>
              <a:buSzPts val="1440"/>
              <a:buChar char="◼"/>
              <a:defRPr/>
            </a:lvl2pPr>
            <a:lvl3pPr marL="1371600" lvl="2" indent="-297180" algn="l">
              <a:spcBef>
                <a:spcPts val="400"/>
              </a:spcBef>
              <a:spcAft>
                <a:spcPts val="0"/>
              </a:spcAft>
              <a:buSzPts val="1080"/>
              <a:buChar char="🞆"/>
              <a:defRPr/>
            </a:lvl3pPr>
            <a:lvl4pPr marL="1828800" lvl="3" indent="-320039" algn="l">
              <a:spcBef>
                <a:spcPts val="360"/>
              </a:spcBef>
              <a:spcAft>
                <a:spcPts val="0"/>
              </a:spcAft>
              <a:buSzPts val="1440"/>
              <a:buChar char="⚫"/>
              <a:defRPr/>
            </a:lvl4pPr>
            <a:lvl5pPr marL="2286000" lvl="4" indent="-308610" algn="l">
              <a:spcBef>
                <a:spcPts val="400"/>
              </a:spcBef>
              <a:spcAft>
                <a:spcPts val="0"/>
              </a:spcAft>
              <a:buSzPts val="1260"/>
              <a:buChar char="◉"/>
              <a:defRPr/>
            </a:lvl5pPr>
            <a:lvl6pPr marL="2743200" lvl="5" indent="-320039" algn="l">
              <a:spcBef>
                <a:spcPts val="40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0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6" name="Google Shape;86;p12"/>
          <p:cNvSpPr txBox="1">
            <a:spLocks noGrp="1"/>
          </p:cNvSpPr>
          <p:nvPr>
            <p:ph type="dt" idx="10"/>
          </p:nvPr>
        </p:nvSpPr>
        <p:spPr>
          <a:xfrm>
            <a:off x="5657088" y="6557946"/>
            <a:ext cx="2669952" cy="226902"/>
          </a:xfrm>
          <a:prstGeom prst="rect">
            <a:avLst/>
          </a:prstGeom>
          <a:noFill/>
          <a:ln>
            <a:noFill/>
          </a:ln>
        </p:spPr>
        <p:txBody>
          <a:bodyPr spcFirstLastPara="1" wrap="square" lIns="91425" tIns="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ftr" idx="11"/>
          </p:nvPr>
        </p:nvSpPr>
        <p:spPr>
          <a:xfrm>
            <a:off x="609600" y="6556248"/>
            <a:ext cx="4876800" cy="228600"/>
          </a:xfrm>
          <a:prstGeom prst="rect">
            <a:avLst/>
          </a:prstGeom>
          <a:noFill/>
          <a:ln>
            <a:noFill/>
          </a:ln>
        </p:spPr>
        <p:txBody>
          <a:bodyPr spcFirstLastPara="1" wrap="square" lIns="91425" tIns="0" rIns="91425"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2"/>
          <p:cNvSpPr txBox="1">
            <a:spLocks noGrp="1"/>
          </p:cNvSpPr>
          <p:nvPr>
            <p:ph type="sldNum" idx="12"/>
          </p:nvPr>
        </p:nvSpPr>
        <p:spPr>
          <a:xfrm>
            <a:off x="8339328" y="6553200"/>
            <a:ext cx="784448" cy="228600"/>
          </a:xfrm>
          <a:prstGeom prst="rect">
            <a:avLst/>
          </a:prstGeom>
          <a:noFill/>
          <a:ln>
            <a:noFill/>
          </a:ln>
        </p:spPr>
        <p:txBody>
          <a:bodyPr spcFirstLastPara="1" wrap="square" lIns="0" tIns="0" rIns="0" bIns="0" anchor="b" anchorCtr="0">
            <a:noAutofit/>
          </a:bodyPr>
          <a:lstStyle>
            <a:lvl1pPr marL="0" lvl="0" indent="0" algn="r">
              <a:spcBef>
                <a:spcPts val="0"/>
              </a:spcBef>
              <a:buNone/>
              <a:defRPr sz="1100">
                <a:solidFill>
                  <a:schemeClr val="dk2"/>
                </a:solidFill>
                <a:latin typeface="Trebuchet MS"/>
                <a:ea typeface="Trebuchet MS"/>
                <a:cs typeface="Trebuchet MS"/>
                <a:sym typeface="Trebuchet MS"/>
              </a:defRPr>
            </a:lvl1pPr>
            <a:lvl2pPr marL="0" lvl="1" indent="0" algn="r">
              <a:spcBef>
                <a:spcPts val="0"/>
              </a:spcBef>
              <a:buNone/>
              <a:defRPr sz="1100">
                <a:solidFill>
                  <a:schemeClr val="dk2"/>
                </a:solidFill>
                <a:latin typeface="Trebuchet MS"/>
                <a:ea typeface="Trebuchet MS"/>
                <a:cs typeface="Trebuchet MS"/>
                <a:sym typeface="Trebuchet MS"/>
              </a:defRPr>
            </a:lvl2pPr>
            <a:lvl3pPr marL="0" lvl="2" indent="0" algn="r">
              <a:spcBef>
                <a:spcPts val="0"/>
              </a:spcBef>
              <a:buNone/>
              <a:defRPr sz="1100">
                <a:solidFill>
                  <a:schemeClr val="dk2"/>
                </a:solidFill>
                <a:latin typeface="Trebuchet MS"/>
                <a:ea typeface="Trebuchet MS"/>
                <a:cs typeface="Trebuchet MS"/>
                <a:sym typeface="Trebuchet MS"/>
              </a:defRPr>
            </a:lvl3pPr>
            <a:lvl4pPr marL="0" lvl="3" indent="0" algn="r">
              <a:spcBef>
                <a:spcPts val="0"/>
              </a:spcBef>
              <a:buNone/>
              <a:defRPr sz="1100">
                <a:solidFill>
                  <a:schemeClr val="dk2"/>
                </a:solidFill>
                <a:latin typeface="Trebuchet MS"/>
                <a:ea typeface="Trebuchet MS"/>
                <a:cs typeface="Trebuchet MS"/>
                <a:sym typeface="Trebuchet MS"/>
              </a:defRPr>
            </a:lvl4pPr>
            <a:lvl5pPr marL="0" lvl="4" indent="0" algn="r">
              <a:spcBef>
                <a:spcPts val="0"/>
              </a:spcBef>
              <a:buNone/>
              <a:defRPr sz="1100">
                <a:solidFill>
                  <a:schemeClr val="dk2"/>
                </a:solidFill>
                <a:latin typeface="Trebuchet MS"/>
                <a:ea typeface="Trebuchet MS"/>
                <a:cs typeface="Trebuchet MS"/>
                <a:sym typeface="Trebuchet MS"/>
              </a:defRPr>
            </a:lvl5pPr>
            <a:lvl6pPr marL="0" lvl="5" indent="0" algn="r">
              <a:spcBef>
                <a:spcPts val="0"/>
              </a:spcBef>
              <a:buNone/>
              <a:defRPr sz="1100">
                <a:solidFill>
                  <a:schemeClr val="dk2"/>
                </a:solidFill>
                <a:latin typeface="Trebuchet MS"/>
                <a:ea typeface="Trebuchet MS"/>
                <a:cs typeface="Trebuchet MS"/>
                <a:sym typeface="Trebuchet MS"/>
              </a:defRPr>
            </a:lvl6pPr>
            <a:lvl7pPr marL="0" lvl="6" indent="0" algn="r">
              <a:spcBef>
                <a:spcPts val="0"/>
              </a:spcBef>
              <a:buNone/>
              <a:defRPr sz="1100">
                <a:solidFill>
                  <a:schemeClr val="dk2"/>
                </a:solidFill>
                <a:latin typeface="Trebuchet MS"/>
                <a:ea typeface="Trebuchet MS"/>
                <a:cs typeface="Trebuchet MS"/>
                <a:sym typeface="Trebuchet MS"/>
              </a:defRPr>
            </a:lvl7pPr>
            <a:lvl8pPr marL="0" lvl="7" indent="0" algn="r">
              <a:spcBef>
                <a:spcPts val="0"/>
              </a:spcBef>
              <a:buNone/>
              <a:defRPr sz="1100">
                <a:solidFill>
                  <a:schemeClr val="dk2"/>
                </a:solidFill>
                <a:latin typeface="Trebuchet MS"/>
                <a:ea typeface="Trebuchet MS"/>
                <a:cs typeface="Trebuchet MS"/>
                <a:sym typeface="Trebuchet MS"/>
              </a:defRPr>
            </a:lvl8pPr>
            <a:lvl9pPr marL="0" lvl="8" indent="0" algn="r">
              <a:spcBef>
                <a:spcPts val="0"/>
              </a:spcBef>
              <a:buNone/>
              <a:defRPr sz="1100">
                <a:solidFill>
                  <a:schemeClr val="dk2"/>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609600" y="320040"/>
            <a:ext cx="9652000" cy="1143000"/>
          </a:xfrm>
          <a:prstGeom prst="rect">
            <a:avLst/>
          </a:prstGeom>
          <a:noFill/>
          <a:ln>
            <a:noFill/>
          </a:ln>
        </p:spPr>
        <p:txBody>
          <a:bodyPr spcFirstLastPara="1" wrap="square" lIns="45700" tIns="0" rIns="45700" bIns="0" anchor="b" anchorCtr="0">
            <a:normAutofit/>
          </a:bodyPr>
          <a:lstStyle>
            <a:lvl1pPr lvl="0" algn="l">
              <a:spcBef>
                <a:spcPts val="0"/>
              </a:spcBef>
              <a:spcAft>
                <a:spcPts val="0"/>
              </a:spcAft>
              <a:buClr>
                <a:srgbClr val="FEF7F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609600" y="1609416"/>
            <a:ext cx="9652000" cy="4846320"/>
          </a:xfrm>
          <a:prstGeom prst="rect">
            <a:avLst/>
          </a:prstGeom>
          <a:noFill/>
          <a:ln>
            <a:noFill/>
          </a:ln>
        </p:spPr>
        <p:txBody>
          <a:bodyPr spcFirstLastPara="1" wrap="square" lIns="91425" tIns="45700" rIns="91425" bIns="45700" anchor="t" anchorCtr="0">
            <a:normAutofit/>
          </a:bodyPr>
          <a:lstStyle>
            <a:lvl1pPr marL="457200" lvl="0" indent="-312039" algn="l">
              <a:spcBef>
                <a:spcPts val="600"/>
              </a:spcBef>
              <a:spcAft>
                <a:spcPts val="0"/>
              </a:spcAft>
              <a:buSzPts val="1314"/>
              <a:buChar char="⦿"/>
              <a:defRPr/>
            </a:lvl1pPr>
            <a:lvl2pPr marL="914400" lvl="1" indent="-320040" algn="l">
              <a:spcBef>
                <a:spcPts val="500"/>
              </a:spcBef>
              <a:spcAft>
                <a:spcPts val="0"/>
              </a:spcAft>
              <a:buSzPts val="1440"/>
              <a:buChar char="◼"/>
              <a:defRPr/>
            </a:lvl2pPr>
            <a:lvl3pPr marL="1371600" lvl="2" indent="-297180" algn="l">
              <a:spcBef>
                <a:spcPts val="400"/>
              </a:spcBef>
              <a:spcAft>
                <a:spcPts val="0"/>
              </a:spcAft>
              <a:buSzPts val="1080"/>
              <a:buChar char="🞆"/>
              <a:defRPr/>
            </a:lvl3pPr>
            <a:lvl4pPr marL="1828800" lvl="3" indent="-320039" algn="l">
              <a:spcBef>
                <a:spcPts val="360"/>
              </a:spcBef>
              <a:spcAft>
                <a:spcPts val="0"/>
              </a:spcAft>
              <a:buSzPts val="1440"/>
              <a:buChar char="⚫"/>
              <a:defRPr/>
            </a:lvl4pPr>
            <a:lvl5pPr marL="2286000" lvl="4" indent="-308610" algn="l">
              <a:spcBef>
                <a:spcPts val="400"/>
              </a:spcBef>
              <a:spcAft>
                <a:spcPts val="0"/>
              </a:spcAft>
              <a:buSzPts val="1260"/>
              <a:buChar char="◉"/>
              <a:defRPr/>
            </a:lvl5pPr>
            <a:lvl6pPr marL="2743200" lvl="5" indent="-320039" algn="l">
              <a:spcBef>
                <a:spcPts val="40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0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7" name="Google Shape;27;p3"/>
          <p:cNvSpPr txBox="1">
            <a:spLocks noGrp="1"/>
          </p:cNvSpPr>
          <p:nvPr>
            <p:ph type="dt" idx="10"/>
          </p:nvPr>
        </p:nvSpPr>
        <p:spPr>
          <a:xfrm>
            <a:off x="5661248" y="6557946"/>
            <a:ext cx="2669952" cy="226902"/>
          </a:xfrm>
          <a:prstGeom prst="rect">
            <a:avLst/>
          </a:prstGeom>
          <a:noFill/>
          <a:ln>
            <a:noFill/>
          </a:ln>
        </p:spPr>
        <p:txBody>
          <a:bodyPr spcFirstLastPara="1" wrap="square" lIns="91425" tIns="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609600" y="6557946"/>
            <a:ext cx="4876800" cy="228600"/>
          </a:xfrm>
          <a:prstGeom prst="rect">
            <a:avLst/>
          </a:prstGeom>
          <a:noFill/>
          <a:ln>
            <a:noFill/>
          </a:ln>
        </p:spPr>
        <p:txBody>
          <a:bodyPr spcFirstLastPara="1" wrap="square" lIns="91425" tIns="0" rIns="91425"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335264" y="6556248"/>
            <a:ext cx="784448" cy="22860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609600" y="228600"/>
            <a:ext cx="7863840" cy="1173480"/>
          </a:xfrm>
          <a:prstGeom prst="rect">
            <a:avLst/>
          </a:prstGeom>
          <a:noFill/>
          <a:ln>
            <a:noFill/>
          </a:ln>
        </p:spPr>
        <p:txBody>
          <a:bodyPr spcFirstLastPara="1" wrap="square" lIns="45700" tIns="0" rIns="45700" bIns="0" anchor="b" anchorCtr="0">
            <a:normAutofit/>
          </a:bodyPr>
          <a:lstStyle>
            <a:lvl1pPr lvl="0" algn="l">
              <a:spcBef>
                <a:spcPts val="0"/>
              </a:spcBef>
              <a:spcAft>
                <a:spcPts val="0"/>
              </a:spcAft>
              <a:buClr>
                <a:srgbClr val="FEF7F0"/>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609600" y="1497416"/>
            <a:ext cx="7863840" cy="602512"/>
          </a:xfrm>
          <a:prstGeom prst="rect">
            <a:avLst/>
          </a:prstGeom>
          <a:noFill/>
          <a:ln>
            <a:noFill/>
          </a:ln>
        </p:spPr>
        <p:txBody>
          <a:bodyPr spcFirstLastPara="1" wrap="square" lIns="45700" tIns="0" rIns="0" bIns="0" anchor="t" anchorCtr="0">
            <a:normAutofit/>
          </a:bodyPr>
          <a:lstStyle>
            <a:lvl1pPr marL="457200" lvl="0" indent="-228600" algn="l">
              <a:spcBef>
                <a:spcPts val="0"/>
              </a:spcBef>
              <a:spcAft>
                <a:spcPts val="0"/>
              </a:spcAft>
              <a:buSzPts val="1022"/>
              <a:buNone/>
              <a:defRPr sz="1400"/>
            </a:lvl1pPr>
            <a:lvl2pPr marL="914400" lvl="1" indent="-228600" algn="l">
              <a:spcBef>
                <a:spcPts val="500"/>
              </a:spcBef>
              <a:spcAft>
                <a:spcPts val="0"/>
              </a:spcAft>
              <a:buSzPts val="960"/>
              <a:buNone/>
              <a:defRPr sz="1200"/>
            </a:lvl2pPr>
            <a:lvl3pPr marL="1371600" lvl="2" indent="-228600" algn="l">
              <a:spcBef>
                <a:spcPts val="400"/>
              </a:spcBef>
              <a:spcAft>
                <a:spcPts val="0"/>
              </a:spcAft>
              <a:buSzPts val="600"/>
              <a:buNone/>
              <a:defRPr sz="1000"/>
            </a:lvl3pPr>
            <a:lvl4pPr marL="1828800" lvl="3" indent="-228600" algn="l">
              <a:spcBef>
                <a:spcPts val="180"/>
              </a:spcBef>
              <a:spcAft>
                <a:spcPts val="0"/>
              </a:spcAft>
              <a:buSzPts val="720"/>
              <a:buNone/>
              <a:defRPr sz="900"/>
            </a:lvl4pPr>
            <a:lvl5pPr marL="2286000" lvl="4" indent="-228600" algn="l">
              <a:spcBef>
                <a:spcPts val="400"/>
              </a:spcBef>
              <a:spcAft>
                <a:spcPts val="0"/>
              </a:spcAft>
              <a:buSzPts val="630"/>
              <a:buNone/>
              <a:defRPr sz="900"/>
            </a:lvl5pPr>
            <a:lvl6pPr marL="2743200" lvl="5" indent="-320039" algn="l">
              <a:spcBef>
                <a:spcPts val="40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0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3" name="Google Shape;33;p4"/>
          <p:cNvSpPr txBox="1">
            <a:spLocks noGrp="1"/>
          </p:cNvSpPr>
          <p:nvPr>
            <p:ph type="body" idx="2"/>
          </p:nvPr>
        </p:nvSpPr>
        <p:spPr>
          <a:xfrm>
            <a:off x="609600" y="2133600"/>
            <a:ext cx="9652000" cy="4371752"/>
          </a:xfrm>
          <a:prstGeom prst="rect">
            <a:avLst/>
          </a:prstGeom>
          <a:noFill/>
          <a:ln>
            <a:noFill/>
          </a:ln>
        </p:spPr>
        <p:txBody>
          <a:bodyPr spcFirstLastPara="1" wrap="square" lIns="91425" tIns="45700" rIns="91425" bIns="45700" anchor="t" anchorCtr="0">
            <a:normAutofit/>
          </a:bodyPr>
          <a:lstStyle>
            <a:lvl1pPr marL="457200" lvl="0" indent="-376936" algn="l">
              <a:spcBef>
                <a:spcPts val="600"/>
              </a:spcBef>
              <a:spcAft>
                <a:spcPts val="0"/>
              </a:spcAft>
              <a:buSzPts val="2336"/>
              <a:buChar char="⦿"/>
              <a:defRPr sz="3200"/>
            </a:lvl1pPr>
            <a:lvl2pPr marL="914400" lvl="1" indent="-370840" algn="l">
              <a:spcBef>
                <a:spcPts val="500"/>
              </a:spcBef>
              <a:spcAft>
                <a:spcPts val="0"/>
              </a:spcAft>
              <a:buSzPts val="2240"/>
              <a:buChar char="◼"/>
              <a:defRPr sz="2800"/>
            </a:lvl2pPr>
            <a:lvl3pPr marL="1371600" lvl="2" indent="-320039" algn="l">
              <a:spcBef>
                <a:spcPts val="400"/>
              </a:spcBef>
              <a:spcAft>
                <a:spcPts val="0"/>
              </a:spcAft>
              <a:buSzPts val="1440"/>
              <a:buChar char="🞆"/>
              <a:defRPr sz="2400"/>
            </a:lvl3pPr>
            <a:lvl4pPr marL="1828800" lvl="3" indent="-330200" algn="l">
              <a:spcBef>
                <a:spcPts val="400"/>
              </a:spcBef>
              <a:spcAft>
                <a:spcPts val="0"/>
              </a:spcAft>
              <a:buSzPts val="1600"/>
              <a:buChar char="⚫"/>
              <a:defRPr sz="2000"/>
            </a:lvl4pPr>
            <a:lvl5pPr marL="2286000" lvl="4" indent="-317500" algn="l">
              <a:spcBef>
                <a:spcPts val="400"/>
              </a:spcBef>
              <a:spcAft>
                <a:spcPts val="0"/>
              </a:spcAft>
              <a:buSzPts val="1400"/>
              <a:buChar char="◉"/>
              <a:defRPr sz="2000"/>
            </a:lvl5pPr>
            <a:lvl6pPr marL="2743200" lvl="5" indent="-320039" algn="l">
              <a:spcBef>
                <a:spcPts val="40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0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4" name="Google Shape;34;p4"/>
          <p:cNvSpPr txBox="1">
            <a:spLocks noGrp="1"/>
          </p:cNvSpPr>
          <p:nvPr>
            <p:ph type="dt" idx="10"/>
          </p:nvPr>
        </p:nvSpPr>
        <p:spPr>
          <a:xfrm>
            <a:off x="5661248" y="6557946"/>
            <a:ext cx="2669952" cy="226902"/>
          </a:xfrm>
          <a:prstGeom prst="rect">
            <a:avLst/>
          </a:prstGeom>
          <a:noFill/>
          <a:ln>
            <a:noFill/>
          </a:ln>
        </p:spPr>
        <p:txBody>
          <a:bodyPr spcFirstLastPara="1" wrap="square" lIns="91425" tIns="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ftr" idx="11"/>
          </p:nvPr>
        </p:nvSpPr>
        <p:spPr>
          <a:xfrm>
            <a:off x="609600" y="6557946"/>
            <a:ext cx="4876800" cy="228600"/>
          </a:xfrm>
          <a:prstGeom prst="rect">
            <a:avLst/>
          </a:prstGeom>
          <a:noFill/>
          <a:ln>
            <a:noFill/>
          </a:ln>
        </p:spPr>
        <p:txBody>
          <a:bodyPr spcFirstLastPara="1" wrap="square" lIns="91425" tIns="0" rIns="91425"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sldNum" idx="12"/>
          </p:nvPr>
        </p:nvSpPr>
        <p:spPr>
          <a:xfrm>
            <a:off x="8335264" y="6556248"/>
            <a:ext cx="784448" cy="22860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1422400" y="2821838"/>
            <a:ext cx="8340651" cy="1362075"/>
          </a:xfrm>
          <a:prstGeom prst="rect">
            <a:avLst/>
          </a:prstGeom>
          <a:noFill/>
          <a:ln>
            <a:noFill/>
          </a:ln>
        </p:spPr>
        <p:txBody>
          <a:bodyPr spcFirstLastPara="1" wrap="square" lIns="45700" tIns="0" rIns="45700" bIns="0" anchor="t" anchorCtr="0">
            <a:normAutofit/>
          </a:bodyPr>
          <a:lstStyle>
            <a:lvl1pPr lvl="0" algn="r">
              <a:spcBef>
                <a:spcPts val="0"/>
              </a:spcBef>
              <a:spcAft>
                <a:spcPts val="0"/>
              </a:spcAft>
              <a:buClr>
                <a:srgbClr val="FEF7F0"/>
              </a:buClr>
              <a:buSzPts val="4200"/>
              <a:buFont typeface="Trebuchet MS"/>
              <a:buNone/>
              <a:defRPr sz="42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1422400" y="1905001"/>
            <a:ext cx="8340651" cy="743507"/>
          </a:xfrm>
          <a:prstGeom prst="rect">
            <a:avLst/>
          </a:prstGeom>
          <a:noFill/>
          <a:ln>
            <a:noFill/>
          </a:ln>
        </p:spPr>
        <p:txBody>
          <a:bodyPr spcFirstLastPara="1" wrap="square" lIns="91425" tIns="45700" rIns="91425" bIns="45700" anchor="b" anchorCtr="0">
            <a:normAutofit/>
          </a:bodyPr>
          <a:lstStyle>
            <a:lvl1pPr marL="457200" lvl="0" indent="-228600" algn="r">
              <a:spcBef>
                <a:spcPts val="600"/>
              </a:spcBef>
              <a:spcAft>
                <a:spcPts val="0"/>
              </a:spcAft>
              <a:buSzPts val="1460"/>
              <a:buNone/>
              <a:defRPr sz="2000">
                <a:solidFill>
                  <a:schemeClr val="dk1"/>
                </a:solidFill>
              </a:defRPr>
            </a:lvl1pPr>
            <a:lvl2pPr marL="914400" lvl="1" indent="-228600" algn="l">
              <a:spcBef>
                <a:spcPts val="500"/>
              </a:spcBef>
              <a:spcAft>
                <a:spcPts val="0"/>
              </a:spcAft>
              <a:buSzPts val="1440"/>
              <a:buNone/>
              <a:defRPr sz="1800">
                <a:solidFill>
                  <a:srgbClr val="888888"/>
                </a:solidFill>
              </a:defRPr>
            </a:lvl2pPr>
            <a:lvl3pPr marL="1371600" lvl="2" indent="-228600" algn="l">
              <a:spcBef>
                <a:spcPts val="400"/>
              </a:spcBef>
              <a:spcAft>
                <a:spcPts val="0"/>
              </a:spcAft>
              <a:buSzPts val="960"/>
              <a:buNone/>
              <a:defRPr sz="1600">
                <a:solidFill>
                  <a:srgbClr val="888888"/>
                </a:solidFill>
              </a:defRPr>
            </a:lvl3pPr>
            <a:lvl4pPr marL="1828800" lvl="3" indent="-228600" algn="l">
              <a:spcBef>
                <a:spcPts val="280"/>
              </a:spcBef>
              <a:spcAft>
                <a:spcPts val="0"/>
              </a:spcAft>
              <a:buSzPts val="1120"/>
              <a:buNone/>
              <a:defRPr sz="1400">
                <a:solidFill>
                  <a:srgbClr val="888888"/>
                </a:solidFill>
              </a:defRPr>
            </a:lvl4pPr>
            <a:lvl5pPr marL="2286000" lvl="4" indent="-228600" algn="l">
              <a:spcBef>
                <a:spcPts val="400"/>
              </a:spcBef>
              <a:spcAft>
                <a:spcPts val="0"/>
              </a:spcAft>
              <a:buSzPts val="980"/>
              <a:buNone/>
              <a:defRPr sz="1400">
                <a:solidFill>
                  <a:srgbClr val="888888"/>
                </a:solidFill>
              </a:defRPr>
            </a:lvl5pPr>
            <a:lvl6pPr marL="2743200" lvl="5" indent="-320039" algn="l">
              <a:spcBef>
                <a:spcPts val="40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0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40" name="Google Shape;40;p5"/>
          <p:cNvSpPr txBox="1">
            <a:spLocks noGrp="1"/>
          </p:cNvSpPr>
          <p:nvPr>
            <p:ph type="dt" idx="10"/>
          </p:nvPr>
        </p:nvSpPr>
        <p:spPr>
          <a:xfrm>
            <a:off x="6298984" y="6556810"/>
            <a:ext cx="2669952" cy="226902"/>
          </a:xfrm>
          <a:prstGeom prst="rect">
            <a:avLst/>
          </a:prstGeom>
          <a:noFill/>
          <a:ln>
            <a:noFill/>
          </a:ln>
        </p:spPr>
        <p:txBody>
          <a:bodyPr spcFirstLastPara="1" wrap="square" lIns="91425" tIns="0" rIns="91425" bIns="0" anchor="b"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ftr" idx="11"/>
          </p:nvPr>
        </p:nvSpPr>
        <p:spPr>
          <a:xfrm>
            <a:off x="2313811" y="6556810"/>
            <a:ext cx="3860800" cy="228600"/>
          </a:xfrm>
          <a:prstGeom prst="rect">
            <a:avLst/>
          </a:prstGeom>
          <a:noFill/>
          <a:ln>
            <a:noFill/>
          </a:ln>
        </p:spPr>
        <p:txBody>
          <a:bodyPr spcFirstLastPara="1" wrap="square" lIns="91425" tIns="0" rIns="91425" bIns="0" anchor="b" anchorCtr="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sldNum" idx="12"/>
          </p:nvPr>
        </p:nvSpPr>
        <p:spPr>
          <a:xfrm>
            <a:off x="8978603" y="6555112"/>
            <a:ext cx="784448" cy="22860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609600" y="320040"/>
            <a:ext cx="9656064" cy="1143000"/>
          </a:xfrm>
          <a:prstGeom prst="rect">
            <a:avLst/>
          </a:prstGeom>
          <a:noFill/>
          <a:ln>
            <a:noFill/>
          </a:ln>
        </p:spPr>
        <p:txBody>
          <a:bodyPr spcFirstLastPara="1" wrap="square" lIns="45700" tIns="0" rIns="45700" bIns="0" anchor="b" anchorCtr="0">
            <a:normAutofit/>
          </a:bodyPr>
          <a:lstStyle>
            <a:lvl1pPr lvl="0" algn="l">
              <a:spcBef>
                <a:spcPts val="0"/>
              </a:spcBef>
              <a:spcAft>
                <a:spcPts val="0"/>
              </a:spcAft>
              <a:buClr>
                <a:srgbClr val="FEF7F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609600" y="1600201"/>
            <a:ext cx="4693920" cy="4525963"/>
          </a:xfrm>
          <a:prstGeom prst="rect">
            <a:avLst/>
          </a:prstGeom>
          <a:noFill/>
          <a:ln>
            <a:noFill/>
          </a:ln>
        </p:spPr>
        <p:txBody>
          <a:bodyPr spcFirstLastPara="1" wrap="square" lIns="91425" tIns="45700" rIns="91425" bIns="45700" anchor="t" anchorCtr="0">
            <a:normAutofit/>
          </a:bodyPr>
          <a:lstStyle>
            <a:lvl1pPr marL="457200" lvl="0" indent="-358394" algn="l">
              <a:spcBef>
                <a:spcPts val="600"/>
              </a:spcBef>
              <a:spcAft>
                <a:spcPts val="0"/>
              </a:spcAft>
              <a:buSzPts val="2044"/>
              <a:buChar char="⦿"/>
              <a:defRPr sz="2800"/>
            </a:lvl1pPr>
            <a:lvl2pPr marL="914400" lvl="1" indent="-350519" algn="l">
              <a:spcBef>
                <a:spcPts val="500"/>
              </a:spcBef>
              <a:spcAft>
                <a:spcPts val="0"/>
              </a:spcAft>
              <a:buSzPts val="1920"/>
              <a:buChar char="◼"/>
              <a:defRPr sz="2400"/>
            </a:lvl2pPr>
            <a:lvl3pPr marL="1371600" lvl="2" indent="-304800" algn="l">
              <a:spcBef>
                <a:spcPts val="400"/>
              </a:spcBef>
              <a:spcAft>
                <a:spcPts val="0"/>
              </a:spcAft>
              <a:buSzPts val="1200"/>
              <a:buChar char="🞆"/>
              <a:defRPr sz="2000"/>
            </a:lvl3pPr>
            <a:lvl4pPr marL="1828800" lvl="3" indent="-320039" algn="l">
              <a:spcBef>
                <a:spcPts val="360"/>
              </a:spcBef>
              <a:spcAft>
                <a:spcPts val="0"/>
              </a:spcAft>
              <a:buSzPts val="1440"/>
              <a:buChar char="⚫"/>
              <a:defRPr sz="1800"/>
            </a:lvl4pPr>
            <a:lvl5pPr marL="2286000" lvl="4" indent="-308610" algn="l">
              <a:spcBef>
                <a:spcPts val="400"/>
              </a:spcBef>
              <a:spcAft>
                <a:spcPts val="0"/>
              </a:spcAft>
              <a:buSzPts val="1260"/>
              <a:buChar char="◉"/>
              <a:defRPr sz="1800"/>
            </a:lvl5pPr>
            <a:lvl6pPr marL="2743200" lvl="5" indent="-320039" algn="l">
              <a:spcBef>
                <a:spcPts val="40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0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46" name="Google Shape;46;p6"/>
          <p:cNvSpPr txBox="1">
            <a:spLocks noGrp="1"/>
          </p:cNvSpPr>
          <p:nvPr>
            <p:ph type="body" idx="2"/>
          </p:nvPr>
        </p:nvSpPr>
        <p:spPr>
          <a:xfrm>
            <a:off x="5571744" y="1600201"/>
            <a:ext cx="4693920" cy="4525963"/>
          </a:xfrm>
          <a:prstGeom prst="rect">
            <a:avLst/>
          </a:prstGeom>
          <a:noFill/>
          <a:ln>
            <a:noFill/>
          </a:ln>
        </p:spPr>
        <p:txBody>
          <a:bodyPr spcFirstLastPara="1" wrap="square" lIns="91425" tIns="45700" rIns="91425" bIns="45700" anchor="t" anchorCtr="0">
            <a:normAutofit/>
          </a:bodyPr>
          <a:lstStyle>
            <a:lvl1pPr marL="457200" lvl="0" indent="-358394" algn="l">
              <a:spcBef>
                <a:spcPts val="600"/>
              </a:spcBef>
              <a:spcAft>
                <a:spcPts val="0"/>
              </a:spcAft>
              <a:buSzPts val="2044"/>
              <a:buChar char="⦿"/>
              <a:defRPr sz="2800"/>
            </a:lvl1pPr>
            <a:lvl2pPr marL="914400" lvl="1" indent="-350519" algn="l">
              <a:spcBef>
                <a:spcPts val="500"/>
              </a:spcBef>
              <a:spcAft>
                <a:spcPts val="0"/>
              </a:spcAft>
              <a:buSzPts val="1920"/>
              <a:buChar char="◼"/>
              <a:defRPr sz="2400"/>
            </a:lvl2pPr>
            <a:lvl3pPr marL="1371600" lvl="2" indent="-304800" algn="l">
              <a:spcBef>
                <a:spcPts val="400"/>
              </a:spcBef>
              <a:spcAft>
                <a:spcPts val="0"/>
              </a:spcAft>
              <a:buSzPts val="1200"/>
              <a:buChar char="🞆"/>
              <a:defRPr sz="2000"/>
            </a:lvl3pPr>
            <a:lvl4pPr marL="1828800" lvl="3" indent="-320039" algn="l">
              <a:spcBef>
                <a:spcPts val="360"/>
              </a:spcBef>
              <a:spcAft>
                <a:spcPts val="0"/>
              </a:spcAft>
              <a:buSzPts val="1440"/>
              <a:buChar char="⚫"/>
              <a:defRPr sz="1800"/>
            </a:lvl4pPr>
            <a:lvl5pPr marL="2286000" lvl="4" indent="-308610" algn="l">
              <a:spcBef>
                <a:spcPts val="400"/>
              </a:spcBef>
              <a:spcAft>
                <a:spcPts val="0"/>
              </a:spcAft>
              <a:buSzPts val="1260"/>
              <a:buChar char="◉"/>
              <a:defRPr sz="1800"/>
            </a:lvl5pPr>
            <a:lvl6pPr marL="2743200" lvl="5" indent="-320039" algn="l">
              <a:spcBef>
                <a:spcPts val="40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0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47" name="Google Shape;47;p6"/>
          <p:cNvSpPr txBox="1">
            <a:spLocks noGrp="1"/>
          </p:cNvSpPr>
          <p:nvPr>
            <p:ph type="dt" idx="10"/>
          </p:nvPr>
        </p:nvSpPr>
        <p:spPr>
          <a:xfrm>
            <a:off x="5661248" y="6557946"/>
            <a:ext cx="2669952" cy="226902"/>
          </a:xfrm>
          <a:prstGeom prst="rect">
            <a:avLst/>
          </a:prstGeom>
          <a:noFill/>
          <a:ln>
            <a:noFill/>
          </a:ln>
        </p:spPr>
        <p:txBody>
          <a:bodyPr spcFirstLastPara="1" wrap="square" lIns="91425" tIns="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609600" y="6557946"/>
            <a:ext cx="4876800" cy="228600"/>
          </a:xfrm>
          <a:prstGeom prst="rect">
            <a:avLst/>
          </a:prstGeom>
          <a:noFill/>
          <a:ln>
            <a:noFill/>
          </a:ln>
        </p:spPr>
        <p:txBody>
          <a:bodyPr spcFirstLastPara="1" wrap="square" lIns="91425" tIns="0" rIns="91425"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8335264" y="6556248"/>
            <a:ext cx="784448" cy="22860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609600" y="320040"/>
            <a:ext cx="9656064" cy="1143000"/>
          </a:xfrm>
          <a:prstGeom prst="rect">
            <a:avLst/>
          </a:prstGeom>
          <a:noFill/>
          <a:ln>
            <a:noFill/>
          </a:ln>
        </p:spPr>
        <p:txBody>
          <a:bodyPr spcFirstLastPara="1" wrap="square" lIns="45700" tIns="0" rIns="45700" bIns="0" anchor="b" anchorCtr="0">
            <a:normAutofit/>
          </a:bodyPr>
          <a:lstStyle>
            <a:lvl1pPr lvl="0" algn="l">
              <a:spcBef>
                <a:spcPts val="0"/>
              </a:spcBef>
              <a:spcAft>
                <a:spcPts val="0"/>
              </a:spcAft>
              <a:buClr>
                <a:srgbClr val="FEF7F0"/>
              </a:buClr>
              <a:buSzPts val="38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7"/>
          <p:cNvSpPr txBox="1">
            <a:spLocks noGrp="1"/>
          </p:cNvSpPr>
          <p:nvPr>
            <p:ph type="body" idx="1"/>
          </p:nvPr>
        </p:nvSpPr>
        <p:spPr>
          <a:xfrm>
            <a:off x="609600" y="5867400"/>
            <a:ext cx="4693920" cy="4572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ctr" anchorCtr="0">
            <a:normAutofit/>
          </a:bodyPr>
          <a:lstStyle>
            <a:lvl1pPr marL="457200" lvl="0" indent="-228600" algn="ctr">
              <a:spcBef>
                <a:spcPts val="600"/>
              </a:spcBef>
              <a:spcAft>
                <a:spcPts val="0"/>
              </a:spcAft>
              <a:buSzPts val="1314"/>
              <a:buNone/>
              <a:defRPr sz="1800" b="1">
                <a:solidFill>
                  <a:schemeClr val="dk2"/>
                </a:solidFill>
                <a:latin typeface="Trebuchet MS"/>
                <a:ea typeface="Trebuchet MS"/>
                <a:cs typeface="Trebuchet MS"/>
                <a:sym typeface="Trebuchet MS"/>
              </a:defRPr>
            </a:lvl1pPr>
            <a:lvl2pPr marL="914400" lvl="1" indent="-228600" algn="l">
              <a:spcBef>
                <a:spcPts val="500"/>
              </a:spcBef>
              <a:spcAft>
                <a:spcPts val="0"/>
              </a:spcAft>
              <a:buSzPts val="1600"/>
              <a:buNone/>
              <a:defRPr sz="2000" b="1">
                <a:solidFill>
                  <a:schemeClr val="lt1"/>
                </a:solidFill>
                <a:latin typeface="Trebuchet MS"/>
                <a:ea typeface="Trebuchet MS"/>
                <a:cs typeface="Trebuchet MS"/>
                <a:sym typeface="Trebuchet MS"/>
              </a:defRPr>
            </a:lvl2pPr>
            <a:lvl3pPr marL="1371600" lvl="2" indent="-228600" algn="l">
              <a:spcBef>
                <a:spcPts val="400"/>
              </a:spcBef>
              <a:spcAft>
                <a:spcPts val="0"/>
              </a:spcAft>
              <a:buSzPts val="1080"/>
              <a:buNone/>
              <a:defRPr sz="1800" b="1">
                <a:solidFill>
                  <a:schemeClr val="lt1"/>
                </a:solidFill>
                <a:latin typeface="Trebuchet MS"/>
                <a:ea typeface="Trebuchet MS"/>
                <a:cs typeface="Trebuchet MS"/>
                <a:sym typeface="Trebuchet MS"/>
              </a:defRPr>
            </a:lvl3pPr>
            <a:lvl4pPr marL="1828800" lvl="3" indent="-228600" algn="l">
              <a:spcBef>
                <a:spcPts val="320"/>
              </a:spcBef>
              <a:spcAft>
                <a:spcPts val="0"/>
              </a:spcAft>
              <a:buSzPts val="1280"/>
              <a:buNone/>
              <a:defRPr sz="1600" b="1">
                <a:solidFill>
                  <a:schemeClr val="lt1"/>
                </a:solidFill>
                <a:latin typeface="Trebuchet MS"/>
                <a:ea typeface="Trebuchet MS"/>
                <a:cs typeface="Trebuchet MS"/>
                <a:sym typeface="Trebuchet MS"/>
              </a:defRPr>
            </a:lvl4pPr>
            <a:lvl5pPr marL="2286000" lvl="4" indent="-228600" algn="l">
              <a:spcBef>
                <a:spcPts val="400"/>
              </a:spcBef>
              <a:spcAft>
                <a:spcPts val="0"/>
              </a:spcAft>
              <a:buSzPts val="1120"/>
              <a:buNone/>
              <a:defRPr sz="1600" b="1">
                <a:solidFill>
                  <a:schemeClr val="lt1"/>
                </a:solidFill>
                <a:latin typeface="Trebuchet MS"/>
                <a:ea typeface="Trebuchet MS"/>
                <a:cs typeface="Trebuchet MS"/>
                <a:sym typeface="Trebuchet MS"/>
              </a:defRPr>
            </a:lvl5pPr>
            <a:lvl6pPr marL="2743200" lvl="5" indent="-320039" algn="l">
              <a:spcBef>
                <a:spcPts val="40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0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53" name="Google Shape;53;p7"/>
          <p:cNvSpPr txBox="1">
            <a:spLocks noGrp="1"/>
          </p:cNvSpPr>
          <p:nvPr>
            <p:ph type="body" idx="2"/>
          </p:nvPr>
        </p:nvSpPr>
        <p:spPr>
          <a:xfrm>
            <a:off x="5571744" y="5867400"/>
            <a:ext cx="4693920" cy="4572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ctr" anchorCtr="0">
            <a:normAutofit/>
          </a:bodyPr>
          <a:lstStyle>
            <a:lvl1pPr marL="457200" lvl="0" indent="-228600" algn="ctr">
              <a:spcBef>
                <a:spcPts val="600"/>
              </a:spcBef>
              <a:spcAft>
                <a:spcPts val="0"/>
              </a:spcAft>
              <a:buSzPts val="1314"/>
              <a:buNone/>
              <a:defRPr sz="1800" b="1">
                <a:solidFill>
                  <a:schemeClr val="dk2"/>
                </a:solidFill>
                <a:latin typeface="Trebuchet MS"/>
                <a:ea typeface="Trebuchet MS"/>
                <a:cs typeface="Trebuchet MS"/>
                <a:sym typeface="Trebuchet MS"/>
              </a:defRPr>
            </a:lvl1pPr>
            <a:lvl2pPr marL="914400" lvl="1" indent="-228600" algn="l">
              <a:spcBef>
                <a:spcPts val="500"/>
              </a:spcBef>
              <a:spcAft>
                <a:spcPts val="0"/>
              </a:spcAft>
              <a:buSzPts val="1600"/>
              <a:buNone/>
              <a:defRPr sz="2000" b="1">
                <a:solidFill>
                  <a:schemeClr val="lt1"/>
                </a:solidFill>
                <a:latin typeface="Trebuchet MS"/>
                <a:ea typeface="Trebuchet MS"/>
                <a:cs typeface="Trebuchet MS"/>
                <a:sym typeface="Trebuchet MS"/>
              </a:defRPr>
            </a:lvl2pPr>
            <a:lvl3pPr marL="1371600" lvl="2" indent="-228600" algn="l">
              <a:spcBef>
                <a:spcPts val="400"/>
              </a:spcBef>
              <a:spcAft>
                <a:spcPts val="0"/>
              </a:spcAft>
              <a:buSzPts val="1080"/>
              <a:buNone/>
              <a:defRPr sz="1800" b="1">
                <a:solidFill>
                  <a:schemeClr val="lt1"/>
                </a:solidFill>
                <a:latin typeface="Trebuchet MS"/>
                <a:ea typeface="Trebuchet MS"/>
                <a:cs typeface="Trebuchet MS"/>
                <a:sym typeface="Trebuchet MS"/>
              </a:defRPr>
            </a:lvl3pPr>
            <a:lvl4pPr marL="1828800" lvl="3" indent="-228600" algn="l">
              <a:spcBef>
                <a:spcPts val="320"/>
              </a:spcBef>
              <a:spcAft>
                <a:spcPts val="0"/>
              </a:spcAft>
              <a:buSzPts val="1280"/>
              <a:buNone/>
              <a:defRPr sz="1600" b="1">
                <a:solidFill>
                  <a:schemeClr val="lt1"/>
                </a:solidFill>
                <a:latin typeface="Trebuchet MS"/>
                <a:ea typeface="Trebuchet MS"/>
                <a:cs typeface="Trebuchet MS"/>
                <a:sym typeface="Trebuchet MS"/>
              </a:defRPr>
            </a:lvl4pPr>
            <a:lvl5pPr marL="2286000" lvl="4" indent="-228600" algn="l">
              <a:spcBef>
                <a:spcPts val="400"/>
              </a:spcBef>
              <a:spcAft>
                <a:spcPts val="0"/>
              </a:spcAft>
              <a:buSzPts val="1120"/>
              <a:buNone/>
              <a:defRPr sz="1600" b="1">
                <a:solidFill>
                  <a:schemeClr val="lt1"/>
                </a:solidFill>
                <a:latin typeface="Trebuchet MS"/>
                <a:ea typeface="Trebuchet MS"/>
                <a:cs typeface="Trebuchet MS"/>
                <a:sym typeface="Trebuchet MS"/>
              </a:defRPr>
            </a:lvl5pPr>
            <a:lvl6pPr marL="2743200" lvl="5" indent="-320039" algn="l">
              <a:spcBef>
                <a:spcPts val="40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0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54" name="Google Shape;54;p7"/>
          <p:cNvSpPr txBox="1">
            <a:spLocks noGrp="1"/>
          </p:cNvSpPr>
          <p:nvPr>
            <p:ph type="body" idx="3"/>
          </p:nvPr>
        </p:nvSpPr>
        <p:spPr>
          <a:xfrm>
            <a:off x="609600" y="1711840"/>
            <a:ext cx="4693920" cy="4114800"/>
          </a:xfrm>
          <a:prstGeom prst="rect">
            <a:avLst/>
          </a:prstGeom>
          <a:noFill/>
          <a:ln>
            <a:noFill/>
          </a:ln>
        </p:spPr>
        <p:txBody>
          <a:bodyPr spcFirstLastPara="1" wrap="square" lIns="91425" tIns="45700" rIns="91425" bIns="45700" anchor="t" anchorCtr="0">
            <a:normAutofit/>
          </a:bodyPr>
          <a:lstStyle>
            <a:lvl1pPr marL="457200" lvl="0" indent="-339852" algn="l">
              <a:spcBef>
                <a:spcPts val="600"/>
              </a:spcBef>
              <a:spcAft>
                <a:spcPts val="0"/>
              </a:spcAft>
              <a:buSzPts val="1752"/>
              <a:buChar char="⦿"/>
              <a:defRPr sz="2400"/>
            </a:lvl1pPr>
            <a:lvl2pPr marL="914400" lvl="1" indent="-330200" algn="l">
              <a:spcBef>
                <a:spcPts val="500"/>
              </a:spcBef>
              <a:spcAft>
                <a:spcPts val="0"/>
              </a:spcAft>
              <a:buSzPts val="1600"/>
              <a:buChar char="◼"/>
              <a:defRPr sz="2000"/>
            </a:lvl2pPr>
            <a:lvl3pPr marL="1371600" lvl="2" indent="-297180" algn="l">
              <a:spcBef>
                <a:spcPts val="400"/>
              </a:spcBef>
              <a:spcAft>
                <a:spcPts val="0"/>
              </a:spcAft>
              <a:buSzPts val="1080"/>
              <a:buChar char="🞆"/>
              <a:defRPr sz="1800"/>
            </a:lvl3pPr>
            <a:lvl4pPr marL="1828800" lvl="3" indent="-309880" algn="l">
              <a:spcBef>
                <a:spcPts val="320"/>
              </a:spcBef>
              <a:spcAft>
                <a:spcPts val="0"/>
              </a:spcAft>
              <a:buSzPts val="1280"/>
              <a:buChar char="⚫"/>
              <a:defRPr sz="1600"/>
            </a:lvl4pPr>
            <a:lvl5pPr marL="2286000" lvl="4" indent="-299720" algn="l">
              <a:spcBef>
                <a:spcPts val="400"/>
              </a:spcBef>
              <a:spcAft>
                <a:spcPts val="0"/>
              </a:spcAft>
              <a:buSzPts val="1120"/>
              <a:buChar char="◉"/>
              <a:defRPr sz="1600"/>
            </a:lvl5pPr>
            <a:lvl6pPr marL="2743200" lvl="5" indent="-320039" algn="l">
              <a:spcBef>
                <a:spcPts val="40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0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55" name="Google Shape;55;p7"/>
          <p:cNvSpPr txBox="1">
            <a:spLocks noGrp="1"/>
          </p:cNvSpPr>
          <p:nvPr>
            <p:ph type="body" idx="4"/>
          </p:nvPr>
        </p:nvSpPr>
        <p:spPr>
          <a:xfrm>
            <a:off x="5571744" y="1711840"/>
            <a:ext cx="4693920" cy="4114800"/>
          </a:xfrm>
          <a:prstGeom prst="rect">
            <a:avLst/>
          </a:prstGeom>
          <a:noFill/>
          <a:ln>
            <a:noFill/>
          </a:ln>
        </p:spPr>
        <p:txBody>
          <a:bodyPr spcFirstLastPara="1" wrap="square" lIns="91425" tIns="45700" rIns="91425" bIns="45700" anchor="t" anchorCtr="0">
            <a:normAutofit/>
          </a:bodyPr>
          <a:lstStyle>
            <a:lvl1pPr marL="457200" lvl="0" indent="-339852" algn="l">
              <a:spcBef>
                <a:spcPts val="600"/>
              </a:spcBef>
              <a:spcAft>
                <a:spcPts val="0"/>
              </a:spcAft>
              <a:buSzPts val="1752"/>
              <a:buChar char="⦿"/>
              <a:defRPr sz="2400"/>
            </a:lvl1pPr>
            <a:lvl2pPr marL="914400" lvl="1" indent="-330200" algn="l">
              <a:spcBef>
                <a:spcPts val="500"/>
              </a:spcBef>
              <a:spcAft>
                <a:spcPts val="0"/>
              </a:spcAft>
              <a:buSzPts val="1600"/>
              <a:buChar char="◼"/>
              <a:defRPr sz="2000"/>
            </a:lvl2pPr>
            <a:lvl3pPr marL="1371600" lvl="2" indent="-297180" algn="l">
              <a:spcBef>
                <a:spcPts val="400"/>
              </a:spcBef>
              <a:spcAft>
                <a:spcPts val="0"/>
              </a:spcAft>
              <a:buSzPts val="1080"/>
              <a:buChar char="🞆"/>
              <a:defRPr sz="1800"/>
            </a:lvl3pPr>
            <a:lvl4pPr marL="1828800" lvl="3" indent="-309880" algn="l">
              <a:spcBef>
                <a:spcPts val="320"/>
              </a:spcBef>
              <a:spcAft>
                <a:spcPts val="0"/>
              </a:spcAft>
              <a:buSzPts val="1280"/>
              <a:buChar char="⚫"/>
              <a:defRPr sz="1600"/>
            </a:lvl4pPr>
            <a:lvl5pPr marL="2286000" lvl="4" indent="-299720" algn="l">
              <a:spcBef>
                <a:spcPts val="400"/>
              </a:spcBef>
              <a:spcAft>
                <a:spcPts val="0"/>
              </a:spcAft>
              <a:buSzPts val="1120"/>
              <a:buChar char="◉"/>
              <a:defRPr sz="1600"/>
            </a:lvl5pPr>
            <a:lvl6pPr marL="2743200" lvl="5" indent="-320039" algn="l">
              <a:spcBef>
                <a:spcPts val="40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0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56" name="Google Shape;56;p7"/>
          <p:cNvSpPr txBox="1">
            <a:spLocks noGrp="1"/>
          </p:cNvSpPr>
          <p:nvPr>
            <p:ph type="dt" idx="10"/>
          </p:nvPr>
        </p:nvSpPr>
        <p:spPr>
          <a:xfrm>
            <a:off x="5661248" y="6557946"/>
            <a:ext cx="2669952" cy="226902"/>
          </a:xfrm>
          <a:prstGeom prst="rect">
            <a:avLst/>
          </a:prstGeom>
          <a:noFill/>
          <a:ln>
            <a:noFill/>
          </a:ln>
        </p:spPr>
        <p:txBody>
          <a:bodyPr spcFirstLastPara="1" wrap="square" lIns="91425" tIns="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ftr" idx="11"/>
          </p:nvPr>
        </p:nvSpPr>
        <p:spPr>
          <a:xfrm>
            <a:off x="609600" y="6557946"/>
            <a:ext cx="4876800" cy="228600"/>
          </a:xfrm>
          <a:prstGeom prst="rect">
            <a:avLst/>
          </a:prstGeom>
          <a:noFill/>
          <a:ln>
            <a:noFill/>
          </a:ln>
        </p:spPr>
        <p:txBody>
          <a:bodyPr spcFirstLastPara="1" wrap="square" lIns="91425" tIns="0" rIns="91425"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txBox="1">
            <a:spLocks noGrp="1"/>
          </p:cNvSpPr>
          <p:nvPr>
            <p:ph type="sldNum" idx="12"/>
          </p:nvPr>
        </p:nvSpPr>
        <p:spPr>
          <a:xfrm>
            <a:off x="8335264" y="6556248"/>
            <a:ext cx="784448" cy="22860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59"/>
        <p:cNvGrpSpPr/>
        <p:nvPr/>
      </p:nvGrpSpPr>
      <p:grpSpPr>
        <a:xfrm>
          <a:off x="0" y="0"/>
          <a:ext cx="0" cy="0"/>
          <a:chOff x="0" y="0"/>
          <a:chExt cx="0" cy="0"/>
        </a:xfrm>
      </p:grpSpPr>
      <p:sp>
        <p:nvSpPr>
          <p:cNvPr id="60" name="Google Shape;60;p8"/>
          <p:cNvSpPr txBox="1">
            <a:spLocks noGrp="1"/>
          </p:cNvSpPr>
          <p:nvPr>
            <p:ph type="title"/>
          </p:nvPr>
        </p:nvSpPr>
        <p:spPr>
          <a:xfrm>
            <a:off x="609600" y="320040"/>
            <a:ext cx="9656064" cy="1143000"/>
          </a:xfrm>
          <a:prstGeom prst="rect">
            <a:avLst/>
          </a:prstGeom>
          <a:noFill/>
          <a:ln>
            <a:noFill/>
          </a:ln>
        </p:spPr>
        <p:txBody>
          <a:bodyPr spcFirstLastPara="1" wrap="square" lIns="45700" tIns="0" rIns="45700" bIns="0" anchor="b" anchorCtr="0">
            <a:normAutofit/>
          </a:bodyPr>
          <a:lstStyle>
            <a:lvl1pPr lvl="0" algn="l">
              <a:spcBef>
                <a:spcPts val="0"/>
              </a:spcBef>
              <a:spcAft>
                <a:spcPts val="0"/>
              </a:spcAft>
              <a:buClr>
                <a:srgbClr val="FEF7F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8"/>
          <p:cNvSpPr txBox="1">
            <a:spLocks noGrp="1"/>
          </p:cNvSpPr>
          <p:nvPr>
            <p:ph type="dt" idx="10"/>
          </p:nvPr>
        </p:nvSpPr>
        <p:spPr>
          <a:xfrm>
            <a:off x="5661248" y="6557946"/>
            <a:ext cx="2669952" cy="226902"/>
          </a:xfrm>
          <a:prstGeom prst="rect">
            <a:avLst/>
          </a:prstGeom>
          <a:noFill/>
          <a:ln>
            <a:noFill/>
          </a:ln>
        </p:spPr>
        <p:txBody>
          <a:bodyPr spcFirstLastPara="1" wrap="square" lIns="91425" tIns="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609600" y="6557946"/>
            <a:ext cx="4876800" cy="228600"/>
          </a:xfrm>
          <a:prstGeom prst="rect">
            <a:avLst/>
          </a:prstGeom>
          <a:noFill/>
          <a:ln>
            <a:noFill/>
          </a:ln>
        </p:spPr>
        <p:txBody>
          <a:bodyPr spcFirstLastPara="1" wrap="square" lIns="91425" tIns="0" rIns="91425"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8335264" y="6556248"/>
            <a:ext cx="784448" cy="22860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4"/>
        <p:cNvGrpSpPr/>
        <p:nvPr/>
      </p:nvGrpSpPr>
      <p:grpSpPr>
        <a:xfrm>
          <a:off x="0" y="0"/>
          <a:ext cx="0" cy="0"/>
          <a:chOff x="0" y="0"/>
          <a:chExt cx="0" cy="0"/>
        </a:xfrm>
      </p:grpSpPr>
      <p:sp>
        <p:nvSpPr>
          <p:cNvPr id="65" name="Google Shape;65;p9"/>
          <p:cNvSpPr txBox="1">
            <a:spLocks noGrp="1"/>
          </p:cNvSpPr>
          <p:nvPr>
            <p:ph type="dt" idx="10"/>
          </p:nvPr>
        </p:nvSpPr>
        <p:spPr>
          <a:xfrm>
            <a:off x="5661248" y="6557946"/>
            <a:ext cx="2669952" cy="226902"/>
          </a:xfrm>
          <a:prstGeom prst="rect">
            <a:avLst/>
          </a:prstGeom>
          <a:noFill/>
          <a:ln>
            <a:noFill/>
          </a:ln>
        </p:spPr>
        <p:txBody>
          <a:bodyPr spcFirstLastPara="1" wrap="square" lIns="91425" tIns="0" rIns="91425" bIns="0" anchor="b"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609600" y="6557946"/>
            <a:ext cx="4876800" cy="228600"/>
          </a:xfrm>
          <a:prstGeom prst="rect">
            <a:avLst/>
          </a:prstGeom>
          <a:noFill/>
          <a:ln>
            <a:noFill/>
          </a:ln>
        </p:spPr>
        <p:txBody>
          <a:bodyPr spcFirstLastPara="1" wrap="square" lIns="91425" tIns="0" rIns="91425" bIns="0" anchor="b" anchorCtr="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335264" y="6556248"/>
            <a:ext cx="784448" cy="22860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p:nvPr/>
        </p:nvSpPr>
        <p:spPr>
          <a:xfrm rot="-360000">
            <a:off x="797292" y="1004669"/>
            <a:ext cx="5759369" cy="4312573"/>
          </a:xfrm>
          <a:prstGeom prst="rect">
            <a:avLst/>
          </a:prstGeom>
          <a:solidFill>
            <a:srgbClr val="FAFAFA"/>
          </a:solidFill>
          <a:ln w="9525" cap="rnd" cmpd="sng">
            <a:solidFill>
              <a:srgbClr val="EAEAEA"/>
            </a:solidFill>
            <a:prstDash val="solid"/>
            <a:round/>
            <a:headEnd type="none" w="sm" len="sm"/>
            <a:tailEnd type="none" w="sm" len="sm"/>
          </a:ln>
          <a:effectLst>
            <a:outerShdw blurRad="25000" dist="127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0" name="Google Shape;70;p10"/>
          <p:cNvSpPr/>
          <p:nvPr/>
        </p:nvSpPr>
        <p:spPr>
          <a:xfrm rot="-180000">
            <a:off x="795609" y="998817"/>
            <a:ext cx="5759369" cy="4312573"/>
          </a:xfrm>
          <a:prstGeom prst="rect">
            <a:avLst/>
          </a:prstGeom>
          <a:solidFill>
            <a:srgbClr val="FAFAFA"/>
          </a:solidFill>
          <a:ln w="9525" cap="rnd" cmpd="sng">
            <a:solidFill>
              <a:srgbClr val="EAEAEA"/>
            </a:solidFill>
            <a:prstDash val="solid"/>
            <a:round/>
            <a:headEnd type="none" w="sm" len="sm"/>
            <a:tailEnd type="none" w="sm" len="sm"/>
          </a:ln>
          <a:effectLst>
            <a:outerShdw blurRad="28000" dist="12700" dir="54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1" name="Google Shape;71;p10"/>
          <p:cNvSpPr txBox="1">
            <a:spLocks noGrp="1"/>
          </p:cNvSpPr>
          <p:nvPr>
            <p:ph type="title"/>
          </p:nvPr>
        </p:nvSpPr>
        <p:spPr>
          <a:xfrm>
            <a:off x="7185464" y="1143000"/>
            <a:ext cx="4572000" cy="2057400"/>
          </a:xfrm>
          <a:prstGeom prst="rect">
            <a:avLst/>
          </a:prstGeom>
          <a:noFill/>
          <a:ln>
            <a:noFill/>
          </a:ln>
        </p:spPr>
        <p:txBody>
          <a:bodyPr spcFirstLastPara="1" wrap="square" lIns="45700" tIns="0" rIns="45700" bIns="0" anchor="b" anchorCtr="0">
            <a:normAutofit/>
          </a:bodyPr>
          <a:lstStyle>
            <a:lvl1pPr lvl="0" algn="l">
              <a:spcBef>
                <a:spcPts val="0"/>
              </a:spcBef>
              <a:spcAft>
                <a:spcPts val="0"/>
              </a:spcAft>
              <a:buClr>
                <a:srgbClr val="FEF7F0"/>
              </a:buClr>
              <a:buSzPts val="3000"/>
              <a:buFont typeface="Trebuchet MS"/>
              <a:buNone/>
              <a:defRPr sz="3000" b="1">
                <a:solidFill>
                  <a:srgbClr val="FEF7F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0"/>
          <p:cNvSpPr txBox="1">
            <a:spLocks noGrp="1"/>
          </p:cNvSpPr>
          <p:nvPr>
            <p:ph type="body" idx="1"/>
          </p:nvPr>
        </p:nvSpPr>
        <p:spPr>
          <a:xfrm>
            <a:off x="7185464" y="3283634"/>
            <a:ext cx="4572000" cy="1920240"/>
          </a:xfrm>
          <a:prstGeom prst="rect">
            <a:avLst/>
          </a:prstGeom>
          <a:noFill/>
          <a:ln>
            <a:noFill/>
          </a:ln>
        </p:spPr>
        <p:txBody>
          <a:bodyPr spcFirstLastPara="1" wrap="square" lIns="82275" tIns="0" rIns="0" bIns="0" anchor="t" anchorCtr="0">
            <a:normAutofit/>
          </a:bodyPr>
          <a:lstStyle>
            <a:lvl1pPr marL="457200" lvl="0" indent="-228600" algn="l">
              <a:lnSpc>
                <a:spcPct val="100000"/>
              </a:lnSpc>
              <a:spcBef>
                <a:spcPts val="0"/>
              </a:spcBef>
              <a:spcAft>
                <a:spcPts val="0"/>
              </a:spcAft>
              <a:buSzPts val="1022"/>
              <a:buFont typeface="Trebuchet MS"/>
              <a:buNone/>
              <a:defRPr sz="1400">
                <a:solidFill>
                  <a:schemeClr val="lt1"/>
                </a:solidFill>
              </a:defRPr>
            </a:lvl1pPr>
            <a:lvl2pPr marL="914400" lvl="1" indent="-289560" algn="l">
              <a:spcBef>
                <a:spcPts val="500"/>
              </a:spcBef>
              <a:spcAft>
                <a:spcPts val="0"/>
              </a:spcAft>
              <a:buSzPts val="960"/>
              <a:buChar char="◼"/>
              <a:defRPr sz="1200"/>
            </a:lvl2pPr>
            <a:lvl3pPr marL="1371600" lvl="2" indent="-266700" algn="l">
              <a:spcBef>
                <a:spcPts val="400"/>
              </a:spcBef>
              <a:spcAft>
                <a:spcPts val="0"/>
              </a:spcAft>
              <a:buSzPts val="600"/>
              <a:buChar char="🞆"/>
              <a:defRPr sz="1000"/>
            </a:lvl3pPr>
            <a:lvl4pPr marL="1828800" lvl="3" indent="-274319" algn="l">
              <a:spcBef>
                <a:spcPts val="180"/>
              </a:spcBef>
              <a:spcAft>
                <a:spcPts val="0"/>
              </a:spcAft>
              <a:buSzPts val="720"/>
              <a:buChar char="⚫"/>
              <a:defRPr sz="900"/>
            </a:lvl4pPr>
            <a:lvl5pPr marL="2286000" lvl="4" indent="-268604" algn="l">
              <a:spcBef>
                <a:spcPts val="400"/>
              </a:spcBef>
              <a:spcAft>
                <a:spcPts val="0"/>
              </a:spcAft>
              <a:buSzPts val="630"/>
              <a:buChar char="◉"/>
              <a:defRPr sz="900"/>
            </a:lvl5pPr>
            <a:lvl6pPr marL="2743200" lvl="5" indent="-320039" algn="l">
              <a:spcBef>
                <a:spcPts val="40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0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3" name="Google Shape;73;p10"/>
          <p:cNvSpPr txBox="1">
            <a:spLocks noGrp="1"/>
          </p:cNvSpPr>
          <p:nvPr>
            <p:ph type="dt" idx="10"/>
          </p:nvPr>
        </p:nvSpPr>
        <p:spPr>
          <a:xfrm>
            <a:off x="5661248" y="6557946"/>
            <a:ext cx="2669952" cy="226902"/>
          </a:xfrm>
          <a:prstGeom prst="rect">
            <a:avLst/>
          </a:prstGeom>
          <a:noFill/>
          <a:ln>
            <a:noFill/>
          </a:ln>
        </p:spPr>
        <p:txBody>
          <a:bodyPr spcFirstLastPara="1" wrap="square" lIns="91425" tIns="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ftr" idx="11"/>
          </p:nvPr>
        </p:nvSpPr>
        <p:spPr>
          <a:xfrm>
            <a:off x="609600" y="6557946"/>
            <a:ext cx="4876800" cy="228600"/>
          </a:xfrm>
          <a:prstGeom prst="rect">
            <a:avLst/>
          </a:prstGeom>
          <a:noFill/>
          <a:ln>
            <a:noFill/>
          </a:ln>
        </p:spPr>
        <p:txBody>
          <a:bodyPr spcFirstLastPara="1" wrap="square" lIns="91425" tIns="0" rIns="91425"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txBox="1">
            <a:spLocks noGrp="1"/>
          </p:cNvSpPr>
          <p:nvPr>
            <p:ph type="sldNum" idx="12"/>
          </p:nvPr>
        </p:nvSpPr>
        <p:spPr>
          <a:xfrm>
            <a:off x="8335264" y="6556248"/>
            <a:ext cx="784448" cy="22860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76" name="Google Shape;76;p10"/>
          <p:cNvSpPr>
            <a:spLocks noGrp="1"/>
          </p:cNvSpPr>
          <p:nvPr>
            <p:ph type="pic" idx="2"/>
          </p:nvPr>
        </p:nvSpPr>
        <p:spPr>
          <a:xfrm>
            <a:off x="884909" y="1041002"/>
            <a:ext cx="5608320" cy="4206240"/>
          </a:xfrm>
          <a:prstGeom prst="rect">
            <a:avLst/>
          </a:prstGeom>
          <a:solidFill>
            <a:srgbClr val="812D70"/>
          </a:solidFill>
          <a:ln w="107950" cap="flat" cmpd="sng">
            <a:solidFill>
              <a:srgbClr val="FFFFFF"/>
            </a:solidFill>
            <a:prstDash val="solid"/>
            <a:miter lim="800000"/>
            <a:headEnd type="none" w="sm" len="sm"/>
            <a:tailEnd type="none" w="sm" len="sm"/>
          </a:ln>
          <a:effectLst>
            <a:outerShdw blurRad="44450" dist="3810" dir="5400000" algn="tl" rotWithShape="0">
              <a:srgbClr val="000000">
                <a:alpha val="6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flipH="1">
            <a:off x="10871200" y="0"/>
            <a:ext cx="1320800" cy="6858000"/>
          </a:xfrm>
          <a:prstGeom prst="rect">
            <a:avLst/>
          </a:prstGeom>
          <a:blipFill rotWithShape="1">
            <a:blip r:embed="rId13">
              <a:alphaModFix amt="43000"/>
            </a:blip>
            <a:tile tx="0" ty="0" sx="50000" sy="5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11" name="Google Shape;11;p1"/>
          <p:cNvSpPr txBox="1">
            <a:spLocks noGrp="1"/>
          </p:cNvSpPr>
          <p:nvPr>
            <p:ph type="title"/>
          </p:nvPr>
        </p:nvSpPr>
        <p:spPr>
          <a:xfrm>
            <a:off x="609600" y="320040"/>
            <a:ext cx="9652000" cy="1143000"/>
          </a:xfrm>
          <a:prstGeom prst="rect">
            <a:avLst/>
          </a:prstGeom>
          <a:noFill/>
          <a:ln>
            <a:noFill/>
          </a:ln>
        </p:spPr>
        <p:txBody>
          <a:bodyPr spcFirstLastPara="1" wrap="square" lIns="45700" tIns="0" rIns="45700" bIns="0" anchor="b" anchorCtr="0">
            <a:normAutofit/>
          </a:bodyPr>
          <a:lstStyle>
            <a:lvl1pPr marR="0" lvl="0" algn="l" rtl="0">
              <a:spcBef>
                <a:spcPts val="0"/>
              </a:spcBef>
              <a:spcAft>
                <a:spcPts val="0"/>
              </a:spcAft>
              <a:buClr>
                <a:srgbClr val="FEF7F0"/>
              </a:buClr>
              <a:buSzPts val="3800"/>
              <a:buFont typeface="Trebuchet MS"/>
              <a:buNone/>
              <a:defRPr sz="3800" b="1" i="0" u="none" strike="noStrike" cap="none">
                <a:solidFill>
                  <a:srgbClr val="FEF7F0"/>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609600" y="1609416"/>
            <a:ext cx="9652000" cy="4846320"/>
          </a:xfrm>
          <a:prstGeom prst="rect">
            <a:avLst/>
          </a:prstGeom>
          <a:noFill/>
          <a:ln>
            <a:noFill/>
          </a:ln>
        </p:spPr>
        <p:txBody>
          <a:bodyPr spcFirstLastPara="1" wrap="square" lIns="91425" tIns="45700" rIns="91425" bIns="45700" anchor="t" anchorCtr="0">
            <a:normAutofit/>
          </a:bodyPr>
          <a:lstStyle>
            <a:lvl1pPr marL="457200" marR="0" lvl="0" indent="-349123" algn="l" rtl="0">
              <a:spcBef>
                <a:spcPts val="600"/>
              </a:spcBef>
              <a:spcAft>
                <a:spcPts val="0"/>
              </a:spcAft>
              <a:buClr>
                <a:schemeClr val="dk2"/>
              </a:buClr>
              <a:buSzPts val="1898"/>
              <a:buFont typeface="Noto Sans Symbols"/>
              <a:buChar char="⦿"/>
              <a:defRPr sz="2600" b="0" i="0" u="none" strike="noStrike" cap="none">
                <a:solidFill>
                  <a:schemeClr val="dk1"/>
                </a:solidFill>
                <a:latin typeface="Trebuchet MS"/>
                <a:ea typeface="Trebuchet MS"/>
                <a:cs typeface="Trebuchet MS"/>
                <a:sym typeface="Trebuchet MS"/>
              </a:defRPr>
            </a:lvl1pPr>
            <a:lvl2pPr marL="914400" marR="0" lvl="1" indent="-345440" algn="l" rtl="0">
              <a:spcBef>
                <a:spcPts val="500"/>
              </a:spcBef>
              <a:spcAft>
                <a:spcPts val="0"/>
              </a:spcAft>
              <a:buClr>
                <a:schemeClr val="accent4"/>
              </a:buClr>
              <a:buSzPts val="1840"/>
              <a:buFont typeface="Noto Sans Symbols"/>
              <a:buChar char="◼"/>
              <a:defRPr sz="2300" b="0" i="0" u="none" strike="noStrike" cap="none">
                <a:solidFill>
                  <a:srgbClr val="6C6C6C"/>
                </a:solidFill>
                <a:latin typeface="Trebuchet MS"/>
                <a:ea typeface="Trebuchet MS"/>
                <a:cs typeface="Trebuchet MS"/>
                <a:sym typeface="Trebuchet MS"/>
              </a:defRPr>
            </a:lvl2pPr>
            <a:lvl3pPr marL="1371600" marR="0" lvl="2" indent="-304800" algn="l" rtl="0">
              <a:spcBef>
                <a:spcPts val="400"/>
              </a:spcBef>
              <a:spcAft>
                <a:spcPts val="0"/>
              </a:spcAft>
              <a:buClr>
                <a:schemeClr val="accent4"/>
              </a:buClr>
              <a:buSzPts val="1200"/>
              <a:buFont typeface="Noto Sans Symbols"/>
              <a:buChar char="🞆"/>
              <a:defRPr sz="2000" b="0" i="0" u="none" strike="noStrike" cap="none">
                <a:solidFill>
                  <a:schemeClr val="dk1"/>
                </a:solidFill>
                <a:latin typeface="Trebuchet MS"/>
                <a:ea typeface="Trebuchet MS"/>
                <a:cs typeface="Trebuchet MS"/>
                <a:sym typeface="Trebuchet MS"/>
              </a:defRPr>
            </a:lvl3pPr>
            <a:lvl4pPr marL="1828800" marR="0" lvl="3" indent="-330200" algn="l" rtl="0">
              <a:spcBef>
                <a:spcPts val="400"/>
              </a:spcBef>
              <a:spcAft>
                <a:spcPts val="0"/>
              </a:spcAft>
              <a:buClr>
                <a:schemeClr val="accent4"/>
              </a:buClr>
              <a:buSzPts val="1600"/>
              <a:buFont typeface="Noto Sans Symbols"/>
              <a:buChar char="⚫"/>
              <a:defRPr sz="2000" b="0" i="0" u="none" strike="noStrike" cap="none">
                <a:solidFill>
                  <a:srgbClr val="6C6C6C"/>
                </a:solidFill>
                <a:latin typeface="Trebuchet MS"/>
                <a:ea typeface="Trebuchet MS"/>
                <a:cs typeface="Trebuchet MS"/>
                <a:sym typeface="Trebuchet MS"/>
              </a:defRPr>
            </a:lvl4pPr>
            <a:lvl5pPr marL="2286000" marR="0" lvl="4" indent="-308610" algn="l" rtl="0">
              <a:spcBef>
                <a:spcPts val="400"/>
              </a:spcBef>
              <a:spcAft>
                <a:spcPts val="0"/>
              </a:spcAft>
              <a:buClr>
                <a:schemeClr val="accent4"/>
              </a:buClr>
              <a:buSzPts val="1260"/>
              <a:buFont typeface="Noto Sans Symbols"/>
              <a:buChar char="◉"/>
              <a:defRPr sz="1800" b="0" i="0" u="none" strike="noStrike" cap="none">
                <a:solidFill>
                  <a:schemeClr val="dk1"/>
                </a:solidFill>
                <a:latin typeface="Trebuchet MS"/>
                <a:ea typeface="Trebuchet MS"/>
                <a:cs typeface="Trebuchet MS"/>
                <a:sym typeface="Trebuchet MS"/>
              </a:defRPr>
            </a:lvl5pPr>
            <a:lvl6pPr marL="2743200" marR="0" lvl="5" indent="-320039" algn="l" rtl="0">
              <a:spcBef>
                <a:spcPts val="400"/>
              </a:spcBef>
              <a:spcAft>
                <a:spcPts val="0"/>
              </a:spcAft>
              <a:buClr>
                <a:schemeClr val="accent4"/>
              </a:buClr>
              <a:buSzPts val="1440"/>
              <a:buFont typeface="Noto Sans Symbols"/>
              <a:buChar char="⚫"/>
              <a:defRPr sz="1800" b="0" i="0" u="none" strike="noStrike" cap="none">
                <a:solidFill>
                  <a:srgbClr val="6C6C6C"/>
                </a:solidFill>
                <a:latin typeface="Trebuchet MS"/>
                <a:ea typeface="Trebuchet MS"/>
                <a:cs typeface="Trebuchet MS"/>
                <a:sym typeface="Trebuchet MS"/>
              </a:defRPr>
            </a:lvl6pPr>
            <a:lvl7pPr marL="3200400" marR="0" lvl="6" indent="-309879" algn="l" rtl="0">
              <a:spcBef>
                <a:spcPts val="320"/>
              </a:spcBef>
              <a:spcAft>
                <a:spcPts val="0"/>
              </a:spcAft>
              <a:buClr>
                <a:schemeClr val="accent4"/>
              </a:buClr>
              <a:buSzPts val="1280"/>
              <a:buFont typeface="Noto Sans Symbols"/>
              <a:buChar char="◼"/>
              <a:defRPr sz="1600" b="0" i="0" u="none" strike="noStrike" cap="none">
                <a:solidFill>
                  <a:schemeClr val="dk1"/>
                </a:solidFill>
                <a:latin typeface="Trebuchet MS"/>
                <a:ea typeface="Trebuchet MS"/>
                <a:cs typeface="Trebuchet MS"/>
                <a:sym typeface="Trebuchet MS"/>
              </a:defRPr>
            </a:lvl7pPr>
            <a:lvl8pPr marL="3657600" marR="0" lvl="7" indent="-330200" algn="l" rtl="0">
              <a:spcBef>
                <a:spcPts val="300"/>
              </a:spcBef>
              <a:spcAft>
                <a:spcPts val="0"/>
              </a:spcAft>
              <a:buClr>
                <a:schemeClr val="accent4"/>
              </a:buClr>
              <a:buSzPts val="1600"/>
              <a:buFont typeface="Trebuchet MS"/>
              <a:buChar char="•"/>
              <a:defRPr sz="1600" b="0" i="0" u="none" strike="noStrike" cap="none">
                <a:solidFill>
                  <a:srgbClr val="6C6C6C"/>
                </a:solidFill>
                <a:latin typeface="Trebuchet MS"/>
                <a:ea typeface="Trebuchet MS"/>
                <a:cs typeface="Trebuchet MS"/>
                <a:sym typeface="Trebuchet MS"/>
              </a:defRPr>
            </a:lvl8pPr>
            <a:lvl9pPr marL="4114800" marR="0" lvl="8" indent="-317500" algn="l" rtl="0">
              <a:spcBef>
                <a:spcPts val="280"/>
              </a:spcBef>
              <a:spcAft>
                <a:spcPts val="0"/>
              </a:spcAft>
              <a:buClr>
                <a:schemeClr val="accent4"/>
              </a:buClr>
              <a:buSzPts val="1400"/>
              <a:buFont typeface="Noto Sans Symbols"/>
              <a:buChar char="▪"/>
              <a:defRPr sz="14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1"/>
          <p:cNvSpPr txBox="1">
            <a:spLocks noGrp="1"/>
          </p:cNvSpPr>
          <p:nvPr>
            <p:ph type="dt" idx="10"/>
          </p:nvPr>
        </p:nvSpPr>
        <p:spPr>
          <a:xfrm>
            <a:off x="5661248" y="6557946"/>
            <a:ext cx="2669952" cy="226902"/>
          </a:xfrm>
          <a:prstGeom prst="rect">
            <a:avLst/>
          </a:prstGeom>
          <a:noFill/>
          <a:ln>
            <a:noFill/>
          </a:ln>
        </p:spPr>
        <p:txBody>
          <a:bodyPr spcFirstLastPara="1" wrap="square" lIns="91425" tIns="0" rIns="91425" bIns="0" anchor="b" anchorCtr="0">
            <a:noAutofit/>
          </a:bodyPr>
          <a:lstStyle>
            <a:lvl1pPr marR="0" lvl="0" algn="l" rtl="0">
              <a:spcBef>
                <a:spcPts val="0"/>
              </a:spcBef>
              <a:spcAft>
                <a:spcPts val="0"/>
              </a:spcAft>
              <a:buSzPts val="1400"/>
              <a:buNone/>
              <a:defRPr sz="1000" b="0"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1"/>
          <p:cNvSpPr txBox="1">
            <a:spLocks noGrp="1"/>
          </p:cNvSpPr>
          <p:nvPr>
            <p:ph type="ftr" idx="11"/>
          </p:nvPr>
        </p:nvSpPr>
        <p:spPr>
          <a:xfrm>
            <a:off x="609600" y="6557946"/>
            <a:ext cx="4876800" cy="228600"/>
          </a:xfrm>
          <a:prstGeom prst="rect">
            <a:avLst/>
          </a:prstGeom>
          <a:noFill/>
          <a:ln>
            <a:noFill/>
          </a:ln>
        </p:spPr>
        <p:txBody>
          <a:bodyPr spcFirstLastPara="1" wrap="square" lIns="91425" tIns="0" rIns="91425" bIns="0" anchor="b" anchorCtr="0">
            <a:noAutofit/>
          </a:bodyPr>
          <a:lstStyle>
            <a:lvl1pPr marR="0" lvl="0" algn="r" rtl="0">
              <a:spcBef>
                <a:spcPts val="0"/>
              </a:spcBef>
              <a:spcAft>
                <a:spcPts val="0"/>
              </a:spcAft>
              <a:buSzPts val="1400"/>
              <a:buNone/>
              <a:defRPr sz="1000" b="0"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5" name="Google Shape;15;p1"/>
          <p:cNvSpPr txBox="1">
            <a:spLocks noGrp="1"/>
          </p:cNvSpPr>
          <p:nvPr>
            <p:ph type="sldNum" idx="12"/>
          </p:nvPr>
        </p:nvSpPr>
        <p:spPr>
          <a:xfrm>
            <a:off x="8335264" y="6556248"/>
            <a:ext cx="784448" cy="2286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1100" b="0" i="0" u="none" strike="noStrike" cap="none">
                <a:solidFill>
                  <a:schemeClr val="dk2"/>
                </a:solidFill>
                <a:latin typeface="Trebuchet MS"/>
                <a:ea typeface="Trebuchet MS"/>
                <a:cs typeface="Trebuchet MS"/>
                <a:sym typeface="Trebuchet MS"/>
              </a:defRPr>
            </a:lvl1pPr>
            <a:lvl2pPr marL="0" marR="0" lvl="1" indent="0" algn="r" rtl="0">
              <a:spcBef>
                <a:spcPts val="0"/>
              </a:spcBef>
              <a:buNone/>
              <a:defRPr sz="1100" b="0" i="0" u="none" strike="noStrike" cap="none">
                <a:solidFill>
                  <a:schemeClr val="dk2"/>
                </a:solidFill>
                <a:latin typeface="Trebuchet MS"/>
                <a:ea typeface="Trebuchet MS"/>
                <a:cs typeface="Trebuchet MS"/>
                <a:sym typeface="Trebuchet MS"/>
              </a:defRPr>
            </a:lvl2pPr>
            <a:lvl3pPr marL="0" marR="0" lvl="2" indent="0" algn="r" rtl="0">
              <a:spcBef>
                <a:spcPts val="0"/>
              </a:spcBef>
              <a:buNone/>
              <a:defRPr sz="1100" b="0" i="0" u="none" strike="noStrike" cap="none">
                <a:solidFill>
                  <a:schemeClr val="dk2"/>
                </a:solidFill>
                <a:latin typeface="Trebuchet MS"/>
                <a:ea typeface="Trebuchet MS"/>
                <a:cs typeface="Trebuchet MS"/>
                <a:sym typeface="Trebuchet MS"/>
              </a:defRPr>
            </a:lvl3pPr>
            <a:lvl4pPr marL="0" marR="0" lvl="3" indent="0" algn="r" rtl="0">
              <a:spcBef>
                <a:spcPts val="0"/>
              </a:spcBef>
              <a:buNone/>
              <a:defRPr sz="1100" b="0" i="0" u="none" strike="noStrike" cap="none">
                <a:solidFill>
                  <a:schemeClr val="dk2"/>
                </a:solidFill>
                <a:latin typeface="Trebuchet MS"/>
                <a:ea typeface="Trebuchet MS"/>
                <a:cs typeface="Trebuchet MS"/>
                <a:sym typeface="Trebuchet MS"/>
              </a:defRPr>
            </a:lvl4pPr>
            <a:lvl5pPr marL="0" marR="0" lvl="4" indent="0" algn="r" rtl="0">
              <a:spcBef>
                <a:spcPts val="0"/>
              </a:spcBef>
              <a:buNone/>
              <a:defRPr sz="1100" b="0" i="0" u="none" strike="noStrike" cap="none">
                <a:solidFill>
                  <a:schemeClr val="dk2"/>
                </a:solidFill>
                <a:latin typeface="Trebuchet MS"/>
                <a:ea typeface="Trebuchet MS"/>
                <a:cs typeface="Trebuchet MS"/>
                <a:sym typeface="Trebuchet MS"/>
              </a:defRPr>
            </a:lvl5pPr>
            <a:lvl6pPr marL="0" marR="0" lvl="5" indent="0" algn="r" rtl="0">
              <a:spcBef>
                <a:spcPts val="0"/>
              </a:spcBef>
              <a:buNone/>
              <a:defRPr sz="1100" b="0" i="0" u="none" strike="noStrike" cap="none">
                <a:solidFill>
                  <a:schemeClr val="dk2"/>
                </a:solidFill>
                <a:latin typeface="Trebuchet MS"/>
                <a:ea typeface="Trebuchet MS"/>
                <a:cs typeface="Trebuchet MS"/>
                <a:sym typeface="Trebuchet MS"/>
              </a:defRPr>
            </a:lvl6pPr>
            <a:lvl7pPr marL="0" marR="0" lvl="6" indent="0" algn="r" rtl="0">
              <a:spcBef>
                <a:spcPts val="0"/>
              </a:spcBef>
              <a:buNone/>
              <a:defRPr sz="1100" b="0" i="0" u="none" strike="noStrike" cap="none">
                <a:solidFill>
                  <a:schemeClr val="dk2"/>
                </a:solidFill>
                <a:latin typeface="Trebuchet MS"/>
                <a:ea typeface="Trebuchet MS"/>
                <a:cs typeface="Trebuchet MS"/>
                <a:sym typeface="Trebuchet MS"/>
              </a:defRPr>
            </a:lvl7pPr>
            <a:lvl8pPr marL="0" marR="0" lvl="7" indent="0" algn="r" rtl="0">
              <a:spcBef>
                <a:spcPts val="0"/>
              </a:spcBef>
              <a:buNone/>
              <a:defRPr sz="1100" b="0" i="0" u="none" strike="noStrike" cap="none">
                <a:solidFill>
                  <a:schemeClr val="dk2"/>
                </a:solidFill>
                <a:latin typeface="Trebuchet MS"/>
                <a:ea typeface="Trebuchet MS"/>
                <a:cs typeface="Trebuchet MS"/>
                <a:sym typeface="Trebuchet MS"/>
              </a:defRPr>
            </a:lvl8pPr>
            <a:lvl9pPr marL="0" marR="0" lvl="8" indent="0" algn="r" rtl="0">
              <a:spcBef>
                <a:spcPts val="0"/>
              </a:spcBef>
              <a:buNone/>
              <a:defRPr sz="1100" b="0" i="0" u="none" strike="noStrike" cap="none">
                <a:solidFill>
                  <a:schemeClr val="dk2"/>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4.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92"/>
        <p:cNvGrpSpPr/>
        <p:nvPr/>
      </p:nvGrpSpPr>
      <p:grpSpPr>
        <a:xfrm>
          <a:off x="0" y="0"/>
          <a:ext cx="0" cy="0"/>
          <a:chOff x="0" y="0"/>
          <a:chExt cx="0" cy="0"/>
        </a:xfrm>
      </p:grpSpPr>
      <p:sp>
        <p:nvSpPr>
          <p:cNvPr id="93" name="Google Shape;93;p13"/>
          <p:cNvSpPr/>
          <p:nvPr/>
        </p:nvSpPr>
        <p:spPr>
          <a:xfrm>
            <a:off x="-1" y="0"/>
            <a:ext cx="2642654" cy="6858000"/>
          </a:xfrm>
          <a:prstGeom prst="rect">
            <a:avLst/>
          </a:prstGeom>
          <a:solidFill>
            <a:srgbClr val="762753"/>
          </a:solidFill>
          <a:ln w="40000" cap="flat" cmpd="sng">
            <a:solidFill>
              <a:srgbClr val="862C4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800" b="1" i="0" u="none" strike="noStrike" cap="none">
                <a:solidFill>
                  <a:schemeClr val="lt1"/>
                </a:solidFill>
                <a:latin typeface="Libre Baskerville"/>
                <a:ea typeface="Libre Baskerville"/>
                <a:cs typeface="Libre Baskerville"/>
                <a:sym typeface="Libre Baskerville"/>
              </a:rPr>
              <a:t>IACSD Akurdi,Pune</a:t>
            </a:r>
            <a:endParaRPr sz="1800" b="1" i="0" u="none" strike="noStrike" cap="none">
              <a:solidFill>
                <a:schemeClr val="lt1"/>
              </a:solidFill>
              <a:latin typeface="Libre Baskerville"/>
              <a:ea typeface="Libre Baskerville"/>
              <a:cs typeface="Libre Baskerville"/>
              <a:sym typeface="Libre Baskerville"/>
            </a:endParaRPr>
          </a:p>
        </p:txBody>
      </p:sp>
      <p:pic>
        <p:nvPicPr>
          <p:cNvPr id="94" name="Google Shape;94;p13"/>
          <p:cNvPicPr preferRelativeResize="0"/>
          <p:nvPr/>
        </p:nvPicPr>
        <p:blipFill rotWithShape="1">
          <a:blip r:embed="rId3">
            <a:alphaModFix/>
          </a:blip>
          <a:srcRect/>
          <a:stretch/>
        </p:blipFill>
        <p:spPr>
          <a:xfrm>
            <a:off x="736464" y="2347028"/>
            <a:ext cx="1122120" cy="794993"/>
          </a:xfrm>
          <a:prstGeom prst="rect">
            <a:avLst/>
          </a:prstGeom>
          <a:noFill/>
          <a:ln>
            <a:noFill/>
          </a:ln>
        </p:spPr>
      </p:pic>
      <p:sp>
        <p:nvSpPr>
          <p:cNvPr id="95" name="Google Shape;95;p13"/>
          <p:cNvSpPr txBox="1">
            <a:spLocks noGrp="1"/>
          </p:cNvSpPr>
          <p:nvPr>
            <p:ph type="ctrTitle"/>
          </p:nvPr>
        </p:nvSpPr>
        <p:spPr>
          <a:xfrm>
            <a:off x="6290631" y="269822"/>
            <a:ext cx="5659356" cy="1629799"/>
          </a:xfrm>
          <a:prstGeom prst="rect">
            <a:avLst/>
          </a:prstGeom>
          <a:noFill/>
          <a:ln>
            <a:noFill/>
          </a:ln>
        </p:spPr>
        <p:txBody>
          <a:bodyPr spcFirstLastPara="1" wrap="square" lIns="45700" tIns="0" rIns="45700" bIns="0" anchor="b" anchorCtr="0">
            <a:noAutofit/>
          </a:bodyPr>
          <a:lstStyle/>
          <a:p>
            <a:pPr marL="0" lvl="0" indent="0" algn="r" rtl="0">
              <a:spcBef>
                <a:spcPts val="0"/>
              </a:spcBef>
              <a:spcAft>
                <a:spcPts val="0"/>
              </a:spcAft>
              <a:buClr>
                <a:srgbClr val="92D050"/>
              </a:buClr>
              <a:buSzPts val="4200"/>
              <a:buFont typeface="Trebuchet MS"/>
              <a:buNone/>
            </a:pPr>
            <a:r>
              <a:rPr lang="en-IN" dirty="0" err="1">
                <a:solidFill>
                  <a:srgbClr val="92D050"/>
                </a:solidFill>
              </a:rPr>
              <a:t>Sparsh</a:t>
            </a:r>
            <a:r>
              <a:rPr lang="en-IN" dirty="0">
                <a:solidFill>
                  <a:schemeClr val="dk1"/>
                </a:solidFill>
              </a:rPr>
              <a:t> –Online Store </a:t>
            </a:r>
            <a:endParaRPr dirty="0">
              <a:solidFill>
                <a:schemeClr val="dk1"/>
              </a:solidFill>
            </a:endParaRPr>
          </a:p>
        </p:txBody>
      </p:sp>
      <p:sp>
        <p:nvSpPr>
          <p:cNvPr id="96" name="Google Shape;96;p13"/>
          <p:cNvSpPr txBox="1"/>
          <p:nvPr/>
        </p:nvSpPr>
        <p:spPr>
          <a:xfrm>
            <a:off x="2642653" y="5793540"/>
            <a:ext cx="975921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i="0" u="none" strike="noStrike" cap="none">
                <a:solidFill>
                  <a:schemeClr val="dk1"/>
                </a:solidFill>
                <a:latin typeface="Trebuchet MS"/>
                <a:ea typeface="Trebuchet MS"/>
                <a:cs typeface="Trebuchet MS"/>
                <a:sym typeface="Trebuchet MS"/>
              </a:rPr>
              <a:t>Center for Development of Advanced Computing</a:t>
            </a:r>
            <a:endParaRPr sz="3200" b="0" i="0" u="none" strike="noStrike" cap="none">
              <a:solidFill>
                <a:schemeClr val="dk1"/>
              </a:solidFill>
              <a:latin typeface="Trebuchet MS"/>
              <a:ea typeface="Trebuchet MS"/>
              <a:cs typeface="Trebuchet MS"/>
              <a:sym typeface="Trebuchet MS"/>
            </a:endParaRPr>
          </a:p>
        </p:txBody>
      </p:sp>
      <p:sp>
        <p:nvSpPr>
          <p:cNvPr id="97" name="Google Shape;97;p13"/>
          <p:cNvSpPr txBox="1"/>
          <p:nvPr/>
        </p:nvSpPr>
        <p:spPr>
          <a:xfrm>
            <a:off x="10683294" y="2282859"/>
            <a:ext cx="126669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i="0" u="none" strike="noStrike" cap="none">
                <a:solidFill>
                  <a:schemeClr val="dk1"/>
                </a:solidFill>
                <a:latin typeface="Trebuchet MS"/>
                <a:ea typeface="Trebuchet MS"/>
                <a:cs typeface="Trebuchet MS"/>
                <a:sym typeface="Trebuchet MS"/>
              </a:rPr>
              <a:t>PG-DAC</a:t>
            </a:r>
            <a:endParaRPr/>
          </a:p>
        </p:txBody>
      </p:sp>
      <p:sp>
        <p:nvSpPr>
          <p:cNvPr id="98" name="Google Shape;98;p13"/>
          <p:cNvSpPr txBox="1"/>
          <p:nvPr/>
        </p:nvSpPr>
        <p:spPr>
          <a:xfrm>
            <a:off x="7093995" y="3025101"/>
            <a:ext cx="4855992" cy="163239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800" b="1" dirty="0">
                <a:solidFill>
                  <a:schemeClr val="dk1"/>
                </a:solidFill>
                <a:latin typeface="Trebuchet MS"/>
                <a:ea typeface="Trebuchet MS"/>
                <a:cs typeface="Trebuchet MS"/>
                <a:sym typeface="Trebuchet MS"/>
              </a:rPr>
              <a:t>Project Group No.  73</a:t>
            </a:r>
            <a:endParaRPr dirty="0"/>
          </a:p>
          <a:p>
            <a:pPr marL="0" marR="0" lvl="0" indent="0" algn="r" rtl="0">
              <a:spcBef>
                <a:spcPts val="0"/>
              </a:spcBef>
              <a:spcAft>
                <a:spcPts val="0"/>
              </a:spcAft>
              <a:buNone/>
            </a:pPr>
            <a:r>
              <a:rPr lang="en-IN" sz="1800" b="1" dirty="0">
                <a:solidFill>
                  <a:schemeClr val="dk1"/>
                </a:solidFill>
                <a:latin typeface="Calibri"/>
                <a:ea typeface="Calibri"/>
                <a:cs typeface="Calibri"/>
                <a:sym typeface="Calibri"/>
              </a:rPr>
              <a:t>Gaikwad Suraj Mahadev (230341220065)</a:t>
            </a:r>
            <a:endParaRPr sz="1800" dirty="0">
              <a:solidFill>
                <a:schemeClr val="dk1"/>
              </a:solidFill>
              <a:latin typeface="Calibri"/>
              <a:ea typeface="Calibri"/>
              <a:cs typeface="Calibri"/>
              <a:sym typeface="Calibri"/>
            </a:endParaRPr>
          </a:p>
          <a:p>
            <a:pPr marL="0" marR="0" lvl="0" indent="0" algn="r" rtl="0">
              <a:spcBef>
                <a:spcPts val="0"/>
              </a:spcBef>
              <a:spcAft>
                <a:spcPts val="0"/>
              </a:spcAft>
              <a:buNone/>
            </a:pPr>
            <a:r>
              <a:rPr lang="en-IN" sz="1800" b="1" dirty="0">
                <a:solidFill>
                  <a:schemeClr val="dk1"/>
                </a:solidFill>
                <a:latin typeface="Calibri"/>
                <a:ea typeface="Calibri"/>
                <a:cs typeface="Calibri"/>
                <a:sym typeface="Calibri"/>
              </a:rPr>
              <a:t>Rohit Kumar (230341220147)</a:t>
            </a:r>
            <a:endParaRPr sz="1800" dirty="0">
              <a:solidFill>
                <a:schemeClr val="dk1"/>
              </a:solidFill>
              <a:latin typeface="Calibri"/>
              <a:ea typeface="Calibri"/>
              <a:cs typeface="Calibri"/>
              <a:sym typeface="Calibri"/>
            </a:endParaRPr>
          </a:p>
          <a:p>
            <a:pPr marL="0" marR="0" lvl="0" indent="0" algn="r" rtl="0">
              <a:spcBef>
                <a:spcPts val="0"/>
              </a:spcBef>
              <a:spcAft>
                <a:spcPts val="0"/>
              </a:spcAft>
              <a:buNone/>
            </a:pPr>
            <a:r>
              <a:rPr lang="en-IN" sz="1800" b="1" dirty="0">
                <a:solidFill>
                  <a:schemeClr val="dk1"/>
                </a:solidFill>
                <a:latin typeface="Trebuchet MS"/>
                <a:ea typeface="Trebuchet MS"/>
                <a:cs typeface="Trebuchet MS"/>
                <a:sym typeface="Trebuchet MS"/>
              </a:rPr>
              <a:t> </a:t>
            </a:r>
            <a:endParaRPr sz="1800" dirty="0">
              <a:solidFill>
                <a:schemeClr val="dk1"/>
              </a:solidFill>
              <a:latin typeface="Trebuchet MS"/>
              <a:ea typeface="Trebuchet MS"/>
              <a:cs typeface="Trebuchet MS"/>
              <a:sym typeface="Trebuchet MS"/>
            </a:endParaRPr>
          </a:p>
          <a:p>
            <a:pPr marL="0" marR="0" lvl="0" indent="0" algn="r" rtl="0">
              <a:lnSpc>
                <a:spcPct val="55555"/>
              </a:lnSpc>
              <a:spcBef>
                <a:spcPts val="0"/>
              </a:spcBef>
              <a:spcAft>
                <a:spcPts val="0"/>
              </a:spcAft>
              <a:buNone/>
            </a:pPr>
            <a:r>
              <a:rPr lang="en-IN" sz="1800" dirty="0">
                <a:solidFill>
                  <a:schemeClr val="dk1"/>
                </a:solidFill>
                <a:latin typeface="Trebuchet MS"/>
                <a:ea typeface="Trebuchet MS"/>
                <a:cs typeface="Trebuchet MS"/>
                <a:sym typeface="Trebuchet MS"/>
              </a:rPr>
              <a:t> </a:t>
            </a:r>
            <a:endParaRPr sz="1800" b="1" dirty="0">
              <a:solidFill>
                <a:schemeClr val="dk1"/>
              </a:solidFill>
              <a:latin typeface="Trebuchet MS"/>
              <a:ea typeface="Trebuchet MS"/>
              <a:cs typeface="Trebuchet MS"/>
              <a:sym typeface="Trebuchet MS"/>
            </a:endParaRPr>
          </a:p>
          <a:p>
            <a:pPr marL="0" marR="0" lvl="0" indent="0" algn="r" rtl="0">
              <a:spcBef>
                <a:spcPts val="0"/>
              </a:spcBef>
              <a:spcAft>
                <a:spcPts val="0"/>
              </a:spcAft>
              <a:buNone/>
            </a:pPr>
            <a:r>
              <a:rPr lang="en-IN" sz="1800" b="1" dirty="0">
                <a:solidFill>
                  <a:schemeClr val="dk1"/>
                </a:solidFill>
                <a:latin typeface="Trebuchet MS"/>
                <a:ea typeface="Trebuchet MS"/>
                <a:cs typeface="Trebuchet MS"/>
                <a:sym typeface="Trebuchet MS"/>
              </a:rPr>
              <a:t>Supervisor :</a:t>
            </a:r>
            <a:r>
              <a:rPr lang="en-IN" sz="1800" b="1" dirty="0">
                <a:solidFill>
                  <a:srgbClr val="434343"/>
                </a:solidFill>
                <a:latin typeface="Calibri"/>
                <a:ea typeface="Calibri"/>
                <a:cs typeface="Calibri"/>
                <a:sym typeface="Calibri"/>
              </a:rPr>
              <a:t>Mrs. </a:t>
            </a:r>
            <a:r>
              <a:rPr lang="en-IN" sz="1800" b="1" dirty="0" err="1">
                <a:solidFill>
                  <a:srgbClr val="434343"/>
                </a:solidFill>
                <a:latin typeface="Calibri"/>
                <a:ea typeface="Calibri"/>
                <a:cs typeface="Calibri"/>
                <a:sym typeface="Calibri"/>
              </a:rPr>
              <a:t>Manjiri</a:t>
            </a:r>
            <a:r>
              <a:rPr lang="en-IN" sz="1800" b="1" dirty="0">
                <a:solidFill>
                  <a:srgbClr val="434343"/>
                </a:solidFill>
                <a:latin typeface="Calibri"/>
                <a:ea typeface="Calibri"/>
                <a:cs typeface="Calibri"/>
                <a:sym typeface="Calibri"/>
              </a:rPr>
              <a:t> Deshpande </a:t>
            </a:r>
            <a:endParaRPr sz="1800" b="1" dirty="0">
              <a:solidFill>
                <a:schemeClr val="dk1"/>
              </a:solidFill>
              <a:latin typeface="Trebuchet MS"/>
              <a:ea typeface="Trebuchet MS"/>
              <a:cs typeface="Trebuchet MS"/>
              <a:sym typeface="Trebuchet MS"/>
            </a:endParaRPr>
          </a:p>
        </p:txBody>
      </p:sp>
      <p:pic>
        <p:nvPicPr>
          <p:cNvPr id="99" name="Google Shape;99;p13" descr="C:\Users\cdac2\Desktop\Report Format\index (1).png"/>
          <p:cNvPicPr preferRelativeResize="0"/>
          <p:nvPr/>
        </p:nvPicPr>
        <p:blipFill rotWithShape="1">
          <a:blip r:embed="rId4">
            <a:alphaModFix/>
          </a:blip>
          <a:srcRect/>
          <a:stretch/>
        </p:blipFill>
        <p:spPr>
          <a:xfrm>
            <a:off x="772360" y="5968624"/>
            <a:ext cx="984432" cy="621077"/>
          </a:xfrm>
          <a:prstGeom prst="rect">
            <a:avLst/>
          </a:prstGeom>
          <a:noFill/>
          <a:ln>
            <a:noFill/>
          </a:ln>
        </p:spPr>
      </p:pic>
      <p:pic>
        <p:nvPicPr>
          <p:cNvPr id="100" name="Google Shape;100;p13" descr="C:\Users\ISEA02\Desktop\Report Format\images.jpg"/>
          <p:cNvPicPr preferRelativeResize="0"/>
          <p:nvPr/>
        </p:nvPicPr>
        <p:blipFill rotWithShape="1">
          <a:blip r:embed="rId5">
            <a:alphaModFix/>
          </a:blip>
          <a:srcRect/>
          <a:stretch/>
        </p:blipFill>
        <p:spPr>
          <a:xfrm>
            <a:off x="64343" y="145792"/>
            <a:ext cx="2578310" cy="962025"/>
          </a:xfrm>
          <a:prstGeom prst="rect">
            <a:avLst/>
          </a:prstGeom>
          <a:solidFill>
            <a:schemeClr val="accent1">
              <a:alpha val="0"/>
            </a:schemeClr>
          </a:solidFill>
          <a:ln w="9525" cap="flat" cmpd="sng">
            <a:solidFill>
              <a:schemeClr val="accent1">
                <a:alpha val="88627"/>
              </a:schemeClr>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3"/>
          <p:cNvSpPr/>
          <p:nvPr/>
        </p:nvSpPr>
        <p:spPr>
          <a:xfrm>
            <a:off x="1" y="0"/>
            <a:ext cx="12192000" cy="6858000"/>
          </a:xfrm>
          <a:prstGeom prst="rect">
            <a:avLst/>
          </a:prstGeom>
          <a:solidFill>
            <a:srgbClr val="762753"/>
          </a:solidFill>
          <a:ln w="400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ss</a:t>
            </a: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182" name="Google Shape;182;p23"/>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183" name="Google Shape;183;p23"/>
          <p:cNvSpPr txBox="1">
            <a:spLocks noGrp="1"/>
          </p:cNvSpPr>
          <p:nvPr>
            <p:ph type="body" idx="1"/>
          </p:nvPr>
        </p:nvSpPr>
        <p:spPr>
          <a:xfrm>
            <a:off x="417707" y="393927"/>
            <a:ext cx="9652000" cy="1181485"/>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555"/>
              <a:buNone/>
            </a:pPr>
            <a:r>
              <a:rPr lang="en-IN" sz="3500" dirty="0">
                <a:solidFill>
                  <a:schemeClr val="lt1"/>
                </a:solidFill>
              </a:rPr>
              <a:t>SCREENSHOTS</a:t>
            </a:r>
            <a:endParaRPr dirty="0"/>
          </a:p>
          <a:p>
            <a:pPr marL="0" lvl="0" indent="0" algn="ctr" rtl="0">
              <a:spcBef>
                <a:spcPts val="600"/>
              </a:spcBef>
              <a:spcAft>
                <a:spcPts val="0"/>
              </a:spcAft>
              <a:buSzPts val="1825"/>
              <a:buNone/>
            </a:pPr>
            <a:r>
              <a:rPr lang="en-IN" sz="2500" dirty="0">
                <a:solidFill>
                  <a:schemeClr val="lt1"/>
                </a:solidFill>
              </a:rPr>
              <a:t>Sign Up Page</a:t>
            </a:r>
            <a:endParaRPr dirty="0"/>
          </a:p>
          <a:p>
            <a:pPr marL="0" lvl="0" indent="0" algn="l" rtl="0">
              <a:spcBef>
                <a:spcPts val="600"/>
              </a:spcBef>
              <a:spcAft>
                <a:spcPts val="0"/>
              </a:spcAft>
              <a:buSzPts val="1825"/>
              <a:buNone/>
            </a:pPr>
            <a:endParaRPr sz="2500" dirty="0"/>
          </a:p>
          <a:p>
            <a:pPr marL="0" lvl="0" indent="0" algn="l" rtl="0">
              <a:spcBef>
                <a:spcPts val="600"/>
              </a:spcBef>
              <a:spcAft>
                <a:spcPts val="0"/>
              </a:spcAft>
              <a:buSzPts val="1825"/>
              <a:buNone/>
            </a:pPr>
            <a:endParaRPr sz="2500" dirty="0"/>
          </a:p>
          <a:p>
            <a:pPr marL="0" lvl="0" indent="0" algn="l" rtl="0">
              <a:spcBef>
                <a:spcPts val="600"/>
              </a:spcBef>
              <a:spcAft>
                <a:spcPts val="0"/>
              </a:spcAft>
              <a:buSzPts val="1825"/>
              <a:buNone/>
            </a:pPr>
            <a:endParaRPr sz="2500" dirty="0"/>
          </a:p>
        </p:txBody>
      </p:sp>
      <p:pic>
        <p:nvPicPr>
          <p:cNvPr id="184" name="Google Shape;184;p23" descr="C:\Users\ISEA02\Desktop\Report Format\download.jpg"/>
          <p:cNvPicPr preferRelativeResize="0"/>
          <p:nvPr/>
        </p:nvPicPr>
        <p:blipFill rotWithShape="1">
          <a:blip r:embed="rId4">
            <a:alphaModFix/>
          </a:blip>
          <a:srcRect/>
          <a:stretch/>
        </p:blipFill>
        <p:spPr>
          <a:xfrm>
            <a:off x="10496220" y="160849"/>
            <a:ext cx="1602658" cy="828675"/>
          </a:xfrm>
          <a:prstGeom prst="rect">
            <a:avLst/>
          </a:prstGeom>
          <a:noFill/>
          <a:ln>
            <a:noFill/>
          </a:ln>
        </p:spPr>
      </p:pic>
      <p:pic>
        <p:nvPicPr>
          <p:cNvPr id="3" name="Picture 2">
            <a:extLst>
              <a:ext uri="{FF2B5EF4-FFF2-40B4-BE49-F238E27FC236}">
                <a16:creationId xmlns:a16="http://schemas.microsoft.com/office/drawing/2014/main" id="{14DD462B-6F3B-A078-BC37-592BF4322474}"/>
              </a:ext>
            </a:extLst>
          </p:cNvPr>
          <p:cNvPicPr>
            <a:picLocks noChangeAspect="1"/>
          </p:cNvPicPr>
          <p:nvPr/>
        </p:nvPicPr>
        <p:blipFill>
          <a:blip r:embed="rId5"/>
          <a:stretch>
            <a:fillRect/>
          </a:stretch>
        </p:blipFill>
        <p:spPr>
          <a:xfrm>
            <a:off x="107642" y="1455174"/>
            <a:ext cx="11976716" cy="472034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4"/>
          <p:cNvSpPr/>
          <p:nvPr/>
        </p:nvSpPr>
        <p:spPr>
          <a:xfrm>
            <a:off x="0" y="0"/>
            <a:ext cx="12192000" cy="6858000"/>
          </a:xfrm>
          <a:prstGeom prst="rect">
            <a:avLst/>
          </a:prstGeom>
          <a:solidFill>
            <a:srgbClr val="762753"/>
          </a:solidFill>
          <a:ln w="400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dirty="0">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dirty="0">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dirty="0">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dirty="0">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dirty="0">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dirty="0">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dirty="0">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dirty="0">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dirty="0">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dirty="0">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dirty="0">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dirty="0">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dirty="0">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dirty="0">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dirty="0">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dirty="0">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dirty="0">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dirty="0">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dirty="0">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dirty="0">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dirty="0">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dirty="0">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dirty="0">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dirty="0">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dirty="0">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dirty="0">
                <a:solidFill>
                  <a:schemeClr val="lt1"/>
                </a:solidFill>
                <a:latin typeface="Libre Baskerville"/>
                <a:ea typeface="Libre Baskerville"/>
                <a:cs typeface="Libre Baskerville"/>
                <a:sym typeface="Libre Baskerville"/>
              </a:rPr>
              <a:t>IACSD,PUNE</a:t>
            </a:r>
            <a:endParaRPr dirty="0"/>
          </a:p>
        </p:txBody>
      </p:sp>
      <p:pic>
        <p:nvPicPr>
          <p:cNvPr id="191" name="Google Shape;191;p24"/>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192" name="Google Shape;192;p24"/>
          <p:cNvSpPr txBox="1">
            <a:spLocks noGrp="1"/>
          </p:cNvSpPr>
          <p:nvPr>
            <p:ph type="body" idx="1"/>
          </p:nvPr>
        </p:nvSpPr>
        <p:spPr>
          <a:xfrm>
            <a:off x="663169" y="316155"/>
            <a:ext cx="9652000" cy="1346738"/>
          </a:xfrm>
          <a:prstGeom prst="rect">
            <a:avLst/>
          </a:prstGeom>
          <a:noFill/>
          <a:ln>
            <a:noFill/>
          </a:ln>
        </p:spPr>
        <p:txBody>
          <a:bodyPr spcFirstLastPara="1" wrap="square" lIns="91425" tIns="45700" rIns="91425" bIns="45700" anchor="t" anchorCtr="0">
            <a:normAutofit fontScale="40000" lnSpcReduction="20000"/>
          </a:bodyPr>
          <a:lstStyle/>
          <a:p>
            <a:pPr marL="0" lvl="0" indent="0" algn="ctr" rtl="0">
              <a:spcBef>
                <a:spcPts val="0"/>
              </a:spcBef>
              <a:spcAft>
                <a:spcPts val="0"/>
              </a:spcAft>
              <a:buSzPts val="639"/>
              <a:buNone/>
            </a:pPr>
            <a:r>
              <a:rPr lang="en-IN" sz="14000" dirty="0">
                <a:solidFill>
                  <a:schemeClr val="lt1"/>
                </a:solidFill>
              </a:rPr>
              <a:t>SCREENSHOTS</a:t>
            </a:r>
            <a:endParaRPr sz="14000" dirty="0"/>
          </a:p>
          <a:p>
            <a:pPr marL="0" lvl="0" indent="0" algn="ctr" rtl="0">
              <a:spcBef>
                <a:spcPts val="600"/>
              </a:spcBef>
              <a:spcAft>
                <a:spcPts val="0"/>
              </a:spcAft>
              <a:buSzPct val="29200"/>
              <a:buNone/>
            </a:pPr>
            <a:r>
              <a:rPr lang="en-IN" sz="6250" dirty="0">
                <a:solidFill>
                  <a:schemeClr val="lt1"/>
                </a:solidFill>
              </a:rPr>
              <a:t>Login Page</a:t>
            </a:r>
            <a:endParaRPr sz="6250" dirty="0"/>
          </a:p>
          <a:p>
            <a:pPr marL="0" lvl="0" indent="0" algn="ctr" rtl="0">
              <a:spcBef>
                <a:spcPts val="600"/>
              </a:spcBef>
              <a:spcAft>
                <a:spcPts val="0"/>
              </a:spcAft>
              <a:buSzPct val="73000"/>
              <a:buNone/>
            </a:pPr>
            <a:endParaRPr sz="2500" dirty="0"/>
          </a:p>
          <a:p>
            <a:pPr marL="0" lvl="0" indent="0" algn="l" rtl="0">
              <a:spcBef>
                <a:spcPts val="600"/>
              </a:spcBef>
              <a:spcAft>
                <a:spcPts val="0"/>
              </a:spcAft>
              <a:buSzPct val="73000"/>
              <a:buNone/>
            </a:pPr>
            <a:endParaRPr sz="2500" dirty="0"/>
          </a:p>
          <a:p>
            <a:pPr marL="0" lvl="0" indent="0" algn="l" rtl="0">
              <a:spcBef>
                <a:spcPts val="600"/>
              </a:spcBef>
              <a:spcAft>
                <a:spcPts val="0"/>
              </a:spcAft>
              <a:buSzPct val="73000"/>
              <a:buNone/>
            </a:pPr>
            <a:endParaRPr sz="2500" dirty="0"/>
          </a:p>
          <a:p>
            <a:pPr marL="0" lvl="0" indent="0" algn="l" rtl="0">
              <a:spcBef>
                <a:spcPts val="600"/>
              </a:spcBef>
              <a:spcAft>
                <a:spcPts val="0"/>
              </a:spcAft>
              <a:buSzPct val="73000"/>
              <a:buNone/>
            </a:pPr>
            <a:endParaRPr sz="2500" dirty="0"/>
          </a:p>
        </p:txBody>
      </p:sp>
      <p:pic>
        <p:nvPicPr>
          <p:cNvPr id="193" name="Google Shape;193;p24" descr="C:\Users\ISEA02\Desktop\Report Format\download.jpg"/>
          <p:cNvPicPr preferRelativeResize="0"/>
          <p:nvPr/>
        </p:nvPicPr>
        <p:blipFill rotWithShape="1">
          <a:blip r:embed="rId4">
            <a:alphaModFix/>
          </a:blip>
          <a:srcRect/>
          <a:stretch/>
        </p:blipFill>
        <p:spPr>
          <a:xfrm>
            <a:off x="10496220" y="160849"/>
            <a:ext cx="1602658" cy="828675"/>
          </a:xfrm>
          <a:prstGeom prst="rect">
            <a:avLst/>
          </a:prstGeom>
          <a:noFill/>
          <a:ln>
            <a:noFill/>
          </a:ln>
        </p:spPr>
      </p:pic>
      <p:pic>
        <p:nvPicPr>
          <p:cNvPr id="3" name="Picture 2">
            <a:extLst>
              <a:ext uri="{FF2B5EF4-FFF2-40B4-BE49-F238E27FC236}">
                <a16:creationId xmlns:a16="http://schemas.microsoft.com/office/drawing/2014/main" id="{27E42C2E-98FF-CA43-1D03-ADA9E9ED2C48}"/>
              </a:ext>
            </a:extLst>
          </p:cNvPr>
          <p:cNvPicPr>
            <a:picLocks noChangeAspect="1"/>
          </p:cNvPicPr>
          <p:nvPr/>
        </p:nvPicPr>
        <p:blipFill>
          <a:blip r:embed="rId5"/>
          <a:stretch>
            <a:fillRect/>
          </a:stretch>
        </p:blipFill>
        <p:spPr>
          <a:xfrm>
            <a:off x="110817" y="1465006"/>
            <a:ext cx="11970365" cy="47041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p:nvPr/>
        </p:nvSpPr>
        <p:spPr>
          <a:xfrm>
            <a:off x="0" y="0"/>
            <a:ext cx="12192000" cy="6858000"/>
          </a:xfrm>
          <a:prstGeom prst="rect">
            <a:avLst/>
          </a:prstGeom>
          <a:solidFill>
            <a:srgbClr val="762753"/>
          </a:solidFill>
          <a:ln w="400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200" name="Google Shape;200;p25"/>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201" name="Google Shape;201;p25"/>
          <p:cNvSpPr txBox="1">
            <a:spLocks noGrp="1"/>
          </p:cNvSpPr>
          <p:nvPr>
            <p:ph type="body" idx="1"/>
          </p:nvPr>
        </p:nvSpPr>
        <p:spPr>
          <a:xfrm>
            <a:off x="422110" y="225775"/>
            <a:ext cx="9652000" cy="1123719"/>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555"/>
              <a:buNone/>
            </a:pPr>
            <a:r>
              <a:rPr lang="en-IN" sz="3500">
                <a:solidFill>
                  <a:schemeClr val="lt1"/>
                </a:solidFill>
              </a:rPr>
              <a:t>SCREENSHOTS</a:t>
            </a:r>
            <a:endParaRPr/>
          </a:p>
          <a:p>
            <a:pPr marL="0" lvl="0" indent="0" algn="ctr" rtl="0">
              <a:spcBef>
                <a:spcPts val="600"/>
              </a:spcBef>
              <a:spcAft>
                <a:spcPts val="0"/>
              </a:spcAft>
              <a:buSzPts val="1825"/>
              <a:buNone/>
            </a:pPr>
            <a:r>
              <a:rPr lang="en-IN" sz="2500">
                <a:solidFill>
                  <a:schemeClr val="lt1"/>
                </a:solidFill>
              </a:rPr>
              <a:t>Product</a:t>
            </a:r>
            <a:endParaRPr/>
          </a:p>
          <a:p>
            <a:pPr marL="0" lvl="0" indent="0" algn="l" rtl="0">
              <a:spcBef>
                <a:spcPts val="600"/>
              </a:spcBef>
              <a:spcAft>
                <a:spcPts val="0"/>
              </a:spcAft>
              <a:buSzPts val="1825"/>
              <a:buNone/>
            </a:pPr>
            <a:endParaRPr sz="2500">
              <a:solidFill>
                <a:schemeClr val="lt1"/>
              </a:solidFill>
            </a:endParaRPr>
          </a:p>
          <a:p>
            <a:pPr marL="0" lvl="0" indent="0" algn="l" rtl="0">
              <a:spcBef>
                <a:spcPts val="600"/>
              </a:spcBef>
              <a:spcAft>
                <a:spcPts val="0"/>
              </a:spcAft>
              <a:buSzPts val="1825"/>
              <a:buNone/>
            </a:pPr>
            <a:endParaRPr sz="2500">
              <a:solidFill>
                <a:schemeClr val="lt1"/>
              </a:solidFill>
            </a:endParaRPr>
          </a:p>
          <a:p>
            <a:pPr marL="0" lvl="0" indent="0" algn="l" rtl="0">
              <a:spcBef>
                <a:spcPts val="600"/>
              </a:spcBef>
              <a:spcAft>
                <a:spcPts val="0"/>
              </a:spcAft>
              <a:buSzPts val="1825"/>
              <a:buNone/>
            </a:pPr>
            <a:endParaRPr sz="2500">
              <a:solidFill>
                <a:schemeClr val="lt1"/>
              </a:solidFill>
            </a:endParaRPr>
          </a:p>
        </p:txBody>
      </p:sp>
      <p:pic>
        <p:nvPicPr>
          <p:cNvPr id="202" name="Google Shape;202;p25" descr="C:\Users\ISEA02\Desktop\Report Format\download.jpg"/>
          <p:cNvPicPr preferRelativeResize="0"/>
          <p:nvPr/>
        </p:nvPicPr>
        <p:blipFill rotWithShape="1">
          <a:blip r:embed="rId4">
            <a:alphaModFix/>
          </a:blip>
          <a:srcRect/>
          <a:stretch/>
        </p:blipFill>
        <p:spPr>
          <a:xfrm>
            <a:off x="10496220" y="160849"/>
            <a:ext cx="1602658" cy="828675"/>
          </a:xfrm>
          <a:prstGeom prst="rect">
            <a:avLst/>
          </a:prstGeom>
          <a:noFill/>
          <a:ln>
            <a:noFill/>
          </a:ln>
        </p:spPr>
      </p:pic>
      <p:pic>
        <p:nvPicPr>
          <p:cNvPr id="5" name="Picture 4">
            <a:extLst>
              <a:ext uri="{FF2B5EF4-FFF2-40B4-BE49-F238E27FC236}">
                <a16:creationId xmlns:a16="http://schemas.microsoft.com/office/drawing/2014/main" id="{2588A1F1-8394-66FB-7E69-A4201E776F52}"/>
              </a:ext>
            </a:extLst>
          </p:cNvPr>
          <p:cNvPicPr>
            <a:picLocks noChangeAspect="1"/>
          </p:cNvPicPr>
          <p:nvPr/>
        </p:nvPicPr>
        <p:blipFill>
          <a:blip r:embed="rId5"/>
          <a:stretch>
            <a:fillRect/>
          </a:stretch>
        </p:blipFill>
        <p:spPr>
          <a:xfrm>
            <a:off x="307677" y="1670265"/>
            <a:ext cx="11576645" cy="407666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6"/>
          <p:cNvSpPr/>
          <p:nvPr/>
        </p:nvSpPr>
        <p:spPr>
          <a:xfrm>
            <a:off x="-10160" y="0"/>
            <a:ext cx="12192000" cy="6858000"/>
          </a:xfrm>
          <a:prstGeom prst="rect">
            <a:avLst/>
          </a:prstGeom>
          <a:solidFill>
            <a:srgbClr val="762753"/>
          </a:solidFill>
          <a:ln w="400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210" name="Google Shape;210;p26"/>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211" name="Google Shape;211;p26"/>
          <p:cNvSpPr txBox="1">
            <a:spLocks noGrp="1"/>
          </p:cNvSpPr>
          <p:nvPr>
            <p:ph type="body" idx="1"/>
          </p:nvPr>
        </p:nvSpPr>
        <p:spPr>
          <a:xfrm>
            <a:off x="438964" y="160849"/>
            <a:ext cx="9652000" cy="109335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555"/>
              <a:buNone/>
            </a:pPr>
            <a:r>
              <a:rPr lang="en-IN" sz="3500">
                <a:solidFill>
                  <a:schemeClr val="lt1"/>
                </a:solidFill>
              </a:rPr>
              <a:t>SCREENSHOTS</a:t>
            </a:r>
            <a:endParaRPr/>
          </a:p>
          <a:p>
            <a:pPr marL="0" lvl="0" indent="0" algn="ctr" rtl="0">
              <a:spcBef>
                <a:spcPts val="600"/>
              </a:spcBef>
              <a:spcAft>
                <a:spcPts val="0"/>
              </a:spcAft>
              <a:buSzPts val="1825"/>
              <a:buNone/>
            </a:pPr>
            <a:r>
              <a:rPr lang="en-IN" sz="2500">
                <a:solidFill>
                  <a:schemeClr val="lt1"/>
                </a:solidFill>
              </a:rPr>
              <a:t>Admin Page</a:t>
            </a:r>
            <a:endParaRPr/>
          </a:p>
          <a:p>
            <a:pPr marL="0" lvl="0" indent="0" algn="l" rtl="0">
              <a:spcBef>
                <a:spcPts val="600"/>
              </a:spcBef>
              <a:spcAft>
                <a:spcPts val="0"/>
              </a:spcAft>
              <a:buSzPts val="1825"/>
              <a:buNone/>
            </a:pPr>
            <a:endParaRPr sz="2500"/>
          </a:p>
          <a:p>
            <a:pPr marL="0" lvl="0" indent="0" algn="l" rtl="0">
              <a:spcBef>
                <a:spcPts val="600"/>
              </a:spcBef>
              <a:spcAft>
                <a:spcPts val="0"/>
              </a:spcAft>
              <a:buSzPts val="1825"/>
              <a:buNone/>
            </a:pPr>
            <a:endParaRPr sz="2500"/>
          </a:p>
          <a:p>
            <a:pPr marL="0" lvl="0" indent="0" algn="l" rtl="0">
              <a:spcBef>
                <a:spcPts val="600"/>
              </a:spcBef>
              <a:spcAft>
                <a:spcPts val="0"/>
              </a:spcAft>
              <a:buSzPts val="1825"/>
              <a:buNone/>
            </a:pPr>
            <a:endParaRPr sz="2500"/>
          </a:p>
        </p:txBody>
      </p:sp>
      <p:pic>
        <p:nvPicPr>
          <p:cNvPr id="212" name="Google Shape;212;p26" descr="C:\Users\ISEA02\Desktop\Report Format\download.jpg"/>
          <p:cNvPicPr preferRelativeResize="0"/>
          <p:nvPr/>
        </p:nvPicPr>
        <p:blipFill rotWithShape="1">
          <a:blip r:embed="rId4">
            <a:alphaModFix/>
          </a:blip>
          <a:srcRect/>
          <a:stretch/>
        </p:blipFill>
        <p:spPr>
          <a:xfrm>
            <a:off x="10496220" y="160849"/>
            <a:ext cx="1602658" cy="828675"/>
          </a:xfrm>
          <a:prstGeom prst="rect">
            <a:avLst/>
          </a:prstGeom>
          <a:noFill/>
          <a:ln>
            <a:noFill/>
          </a:ln>
        </p:spPr>
      </p:pic>
      <p:pic>
        <p:nvPicPr>
          <p:cNvPr id="3" name="Picture 2">
            <a:extLst>
              <a:ext uri="{FF2B5EF4-FFF2-40B4-BE49-F238E27FC236}">
                <a16:creationId xmlns:a16="http://schemas.microsoft.com/office/drawing/2014/main" id="{7D5097C6-F3F7-9684-6A95-FF385AAE6279}"/>
              </a:ext>
            </a:extLst>
          </p:cNvPr>
          <p:cNvPicPr>
            <a:picLocks noChangeAspect="1"/>
          </p:cNvPicPr>
          <p:nvPr/>
        </p:nvPicPr>
        <p:blipFill>
          <a:blip r:embed="rId5"/>
          <a:stretch>
            <a:fillRect/>
          </a:stretch>
        </p:blipFill>
        <p:spPr>
          <a:xfrm>
            <a:off x="107642" y="1415049"/>
            <a:ext cx="11976716" cy="478269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p:nvPr/>
        </p:nvSpPr>
        <p:spPr>
          <a:xfrm>
            <a:off x="0" y="0"/>
            <a:ext cx="12192000" cy="6858000"/>
          </a:xfrm>
          <a:prstGeom prst="rect">
            <a:avLst/>
          </a:prstGeom>
          <a:solidFill>
            <a:srgbClr val="762753"/>
          </a:solidFill>
          <a:ln w="400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											IACSD,PUNE</a:t>
            </a:r>
            <a:endParaRPr/>
          </a:p>
        </p:txBody>
      </p:sp>
      <p:pic>
        <p:nvPicPr>
          <p:cNvPr id="228" name="Google Shape;228;p28"/>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229" name="Google Shape;229;p28"/>
          <p:cNvSpPr txBox="1">
            <a:spLocks noGrp="1"/>
          </p:cNvSpPr>
          <p:nvPr>
            <p:ph type="body" idx="1"/>
          </p:nvPr>
        </p:nvSpPr>
        <p:spPr>
          <a:xfrm>
            <a:off x="333391" y="160849"/>
            <a:ext cx="9652000" cy="161114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555"/>
              <a:buNone/>
            </a:pPr>
            <a:r>
              <a:rPr lang="en-IN" sz="3500">
                <a:solidFill>
                  <a:schemeClr val="lt1"/>
                </a:solidFill>
              </a:rPr>
              <a:t>SCREENSHOTS</a:t>
            </a:r>
            <a:endParaRPr/>
          </a:p>
          <a:p>
            <a:pPr marL="0" lvl="0" indent="0" algn="ctr" rtl="0">
              <a:spcBef>
                <a:spcPts val="600"/>
              </a:spcBef>
              <a:spcAft>
                <a:spcPts val="0"/>
              </a:spcAft>
              <a:buSzPts val="1825"/>
              <a:buNone/>
            </a:pPr>
            <a:r>
              <a:rPr lang="en-IN" sz="2500">
                <a:solidFill>
                  <a:schemeClr val="lt1"/>
                </a:solidFill>
              </a:rPr>
              <a:t>User Profile</a:t>
            </a:r>
            <a:endParaRPr/>
          </a:p>
          <a:p>
            <a:pPr marL="0" lvl="0" indent="0" algn="l" rtl="0">
              <a:spcBef>
                <a:spcPts val="600"/>
              </a:spcBef>
              <a:spcAft>
                <a:spcPts val="0"/>
              </a:spcAft>
              <a:buSzPts val="1825"/>
              <a:buNone/>
            </a:pPr>
            <a:endParaRPr sz="2500"/>
          </a:p>
          <a:p>
            <a:pPr marL="0" lvl="0" indent="0" algn="l" rtl="0">
              <a:spcBef>
                <a:spcPts val="600"/>
              </a:spcBef>
              <a:spcAft>
                <a:spcPts val="0"/>
              </a:spcAft>
              <a:buSzPts val="1825"/>
              <a:buNone/>
            </a:pPr>
            <a:endParaRPr sz="2500"/>
          </a:p>
          <a:p>
            <a:pPr marL="0" lvl="0" indent="0" algn="l" rtl="0">
              <a:spcBef>
                <a:spcPts val="600"/>
              </a:spcBef>
              <a:spcAft>
                <a:spcPts val="0"/>
              </a:spcAft>
              <a:buSzPts val="1825"/>
              <a:buNone/>
            </a:pPr>
            <a:endParaRPr sz="2500"/>
          </a:p>
        </p:txBody>
      </p:sp>
      <p:pic>
        <p:nvPicPr>
          <p:cNvPr id="230" name="Google Shape;230;p28" descr="C:\Users\ISEA02\Desktop\Report Format\download.jpg"/>
          <p:cNvPicPr preferRelativeResize="0"/>
          <p:nvPr/>
        </p:nvPicPr>
        <p:blipFill rotWithShape="1">
          <a:blip r:embed="rId4">
            <a:alphaModFix/>
          </a:blip>
          <a:srcRect/>
          <a:stretch/>
        </p:blipFill>
        <p:spPr>
          <a:xfrm>
            <a:off x="10496220" y="160849"/>
            <a:ext cx="1602658" cy="828675"/>
          </a:xfrm>
          <a:prstGeom prst="rect">
            <a:avLst/>
          </a:prstGeom>
          <a:noFill/>
          <a:ln>
            <a:noFill/>
          </a:ln>
        </p:spPr>
      </p:pic>
      <p:pic>
        <p:nvPicPr>
          <p:cNvPr id="3" name="Picture 2">
            <a:extLst>
              <a:ext uri="{FF2B5EF4-FFF2-40B4-BE49-F238E27FC236}">
                <a16:creationId xmlns:a16="http://schemas.microsoft.com/office/drawing/2014/main" id="{71EAC0B1-4EEB-78C8-12FF-6C867CA1CB74}"/>
              </a:ext>
            </a:extLst>
          </p:cNvPr>
          <p:cNvPicPr>
            <a:picLocks noChangeAspect="1"/>
          </p:cNvPicPr>
          <p:nvPr/>
        </p:nvPicPr>
        <p:blipFill>
          <a:blip r:embed="rId5"/>
          <a:stretch>
            <a:fillRect/>
          </a:stretch>
        </p:blipFill>
        <p:spPr>
          <a:xfrm>
            <a:off x="110817" y="1297858"/>
            <a:ext cx="11970365" cy="487130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9"/>
          <p:cNvSpPr/>
          <p:nvPr/>
        </p:nvSpPr>
        <p:spPr>
          <a:xfrm>
            <a:off x="0" y="0"/>
            <a:ext cx="12192000" cy="6858000"/>
          </a:xfrm>
          <a:prstGeom prst="rect">
            <a:avLst/>
          </a:prstGeom>
          <a:solidFill>
            <a:srgbClr val="762753"/>
          </a:solidFill>
          <a:ln w="400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237" name="Google Shape;237;p29"/>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238" name="Google Shape;238;p29"/>
          <p:cNvSpPr txBox="1">
            <a:spLocks noGrp="1"/>
          </p:cNvSpPr>
          <p:nvPr>
            <p:ph type="body" idx="1"/>
          </p:nvPr>
        </p:nvSpPr>
        <p:spPr>
          <a:xfrm>
            <a:off x="406690" y="160849"/>
            <a:ext cx="9652000" cy="1379789"/>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555"/>
              <a:buNone/>
            </a:pPr>
            <a:r>
              <a:rPr lang="en-IN" sz="3500">
                <a:solidFill>
                  <a:schemeClr val="lt1"/>
                </a:solidFill>
              </a:rPr>
              <a:t>SCREENSHOTS</a:t>
            </a:r>
            <a:endParaRPr/>
          </a:p>
          <a:p>
            <a:pPr marL="0" lvl="0" indent="0" algn="ctr" rtl="0">
              <a:spcBef>
                <a:spcPts val="600"/>
              </a:spcBef>
              <a:spcAft>
                <a:spcPts val="0"/>
              </a:spcAft>
              <a:buSzPts val="1825"/>
              <a:buNone/>
            </a:pPr>
            <a:r>
              <a:rPr lang="en-IN" sz="2500">
                <a:solidFill>
                  <a:schemeClr val="lt1"/>
                </a:solidFill>
              </a:rPr>
              <a:t>Check Out</a:t>
            </a:r>
            <a:endParaRPr/>
          </a:p>
          <a:p>
            <a:pPr marL="0" lvl="0" indent="0" algn="l" rtl="0">
              <a:spcBef>
                <a:spcPts val="600"/>
              </a:spcBef>
              <a:spcAft>
                <a:spcPts val="0"/>
              </a:spcAft>
              <a:buSzPts val="1825"/>
              <a:buNone/>
            </a:pPr>
            <a:endParaRPr sz="2500"/>
          </a:p>
          <a:p>
            <a:pPr marL="0" lvl="0" indent="0" algn="l" rtl="0">
              <a:spcBef>
                <a:spcPts val="600"/>
              </a:spcBef>
              <a:spcAft>
                <a:spcPts val="0"/>
              </a:spcAft>
              <a:buSzPts val="1825"/>
              <a:buNone/>
            </a:pPr>
            <a:endParaRPr sz="2500"/>
          </a:p>
        </p:txBody>
      </p:sp>
      <p:pic>
        <p:nvPicPr>
          <p:cNvPr id="239" name="Google Shape;239;p29" descr="C:\Users\ISEA02\Desktop\Report Format\download.jpg"/>
          <p:cNvPicPr preferRelativeResize="0"/>
          <p:nvPr/>
        </p:nvPicPr>
        <p:blipFill rotWithShape="1">
          <a:blip r:embed="rId4">
            <a:alphaModFix/>
          </a:blip>
          <a:srcRect/>
          <a:stretch/>
        </p:blipFill>
        <p:spPr>
          <a:xfrm>
            <a:off x="10496220" y="160849"/>
            <a:ext cx="1602658" cy="828675"/>
          </a:xfrm>
          <a:prstGeom prst="rect">
            <a:avLst/>
          </a:prstGeom>
          <a:noFill/>
          <a:ln>
            <a:noFill/>
          </a:ln>
        </p:spPr>
      </p:pic>
      <p:pic>
        <p:nvPicPr>
          <p:cNvPr id="3" name="Picture 2">
            <a:extLst>
              <a:ext uri="{FF2B5EF4-FFF2-40B4-BE49-F238E27FC236}">
                <a16:creationId xmlns:a16="http://schemas.microsoft.com/office/drawing/2014/main" id="{1BA7AE20-64FA-C880-78FD-3D4CB78AFA35}"/>
              </a:ext>
            </a:extLst>
          </p:cNvPr>
          <p:cNvPicPr>
            <a:picLocks noChangeAspect="1"/>
          </p:cNvPicPr>
          <p:nvPr/>
        </p:nvPicPr>
        <p:blipFill>
          <a:blip r:embed="rId5"/>
          <a:stretch>
            <a:fillRect/>
          </a:stretch>
        </p:blipFill>
        <p:spPr>
          <a:xfrm>
            <a:off x="190196" y="1258529"/>
            <a:ext cx="11811607" cy="484395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0"/>
          <p:cNvSpPr/>
          <p:nvPr/>
        </p:nvSpPr>
        <p:spPr>
          <a:xfrm>
            <a:off x="10403098" y="0"/>
            <a:ext cx="1788902" cy="6858000"/>
          </a:xfrm>
          <a:prstGeom prst="rect">
            <a:avLst/>
          </a:prstGeom>
          <a:solidFill>
            <a:srgbClr val="762753"/>
          </a:solidFill>
          <a:ln w="400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246" name="Google Shape;246;p30"/>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247" name="Google Shape;247;p30"/>
          <p:cNvSpPr txBox="1">
            <a:spLocks noGrp="1"/>
          </p:cNvSpPr>
          <p:nvPr>
            <p:ph type="body" idx="1"/>
          </p:nvPr>
        </p:nvSpPr>
        <p:spPr>
          <a:xfrm>
            <a:off x="417707" y="393927"/>
            <a:ext cx="9652000" cy="6070146"/>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spcBef>
                <a:spcPts val="0"/>
              </a:spcBef>
              <a:spcAft>
                <a:spcPts val="0"/>
              </a:spcAft>
              <a:buSzPct val="73000"/>
              <a:buNone/>
            </a:pPr>
            <a:r>
              <a:rPr lang="en-IN" sz="3200"/>
              <a:t>S/W AND H/W REQUIREMENTS</a:t>
            </a:r>
            <a:endParaRPr sz="3200"/>
          </a:p>
          <a:p>
            <a:pPr marL="0" lvl="0" indent="0" algn="ctr" rtl="0">
              <a:spcBef>
                <a:spcPts val="600"/>
              </a:spcBef>
              <a:spcAft>
                <a:spcPts val="0"/>
              </a:spcAft>
              <a:buSzPct val="72999"/>
              <a:buNone/>
            </a:pPr>
            <a:endParaRPr sz="3500"/>
          </a:p>
          <a:p>
            <a:pPr marL="0" lvl="0" indent="0" algn="l" rtl="0">
              <a:spcBef>
                <a:spcPts val="600"/>
              </a:spcBef>
              <a:spcAft>
                <a:spcPts val="0"/>
              </a:spcAft>
              <a:buSzPct val="72999"/>
              <a:buNone/>
            </a:pPr>
            <a:r>
              <a:rPr lang="en-IN" sz="2700" b="1" u="sng"/>
              <a:t>SERVER SIDE :-</a:t>
            </a:r>
            <a:endParaRPr/>
          </a:p>
          <a:p>
            <a:pPr marL="274320" lvl="0" indent="-274343" algn="l" rtl="0">
              <a:spcBef>
                <a:spcPts val="600"/>
              </a:spcBef>
              <a:spcAft>
                <a:spcPts val="0"/>
              </a:spcAft>
              <a:buSzPct val="72999"/>
              <a:buChar char="⦿"/>
            </a:pPr>
            <a:r>
              <a:rPr lang="en-IN" sz="2700" b="1"/>
              <a:t>Processor: </a:t>
            </a:r>
            <a:r>
              <a:rPr lang="en-IN" sz="2700"/>
              <a:t>Intel® Xeon® processor 3500 series </a:t>
            </a:r>
            <a:endParaRPr sz="2700"/>
          </a:p>
          <a:p>
            <a:pPr marL="274320" lvl="0" indent="-274343" algn="l" rtl="0">
              <a:spcBef>
                <a:spcPts val="600"/>
              </a:spcBef>
              <a:spcAft>
                <a:spcPts val="0"/>
              </a:spcAft>
              <a:buSzPct val="72999"/>
              <a:buChar char="⦿"/>
            </a:pPr>
            <a:r>
              <a:rPr lang="en-IN" sz="2700" b="1"/>
              <a:t>HDD: </a:t>
            </a:r>
            <a:r>
              <a:rPr lang="en-IN" sz="2700"/>
              <a:t>Minimum 500GB Disk Space </a:t>
            </a:r>
            <a:endParaRPr sz="2700"/>
          </a:p>
          <a:p>
            <a:pPr marL="274320" lvl="0" indent="-274343" algn="l" rtl="0">
              <a:spcBef>
                <a:spcPts val="600"/>
              </a:spcBef>
              <a:spcAft>
                <a:spcPts val="0"/>
              </a:spcAft>
              <a:buSzPct val="72999"/>
              <a:buChar char="⦿"/>
            </a:pPr>
            <a:r>
              <a:rPr lang="en-IN" sz="2700" b="1"/>
              <a:t>RAM: </a:t>
            </a:r>
            <a:r>
              <a:rPr lang="en-IN" sz="2700"/>
              <a:t>Minimum 4GB  </a:t>
            </a:r>
            <a:endParaRPr sz="2700"/>
          </a:p>
          <a:p>
            <a:pPr marL="274320" lvl="0" indent="-274343" algn="l" rtl="0">
              <a:spcBef>
                <a:spcPts val="600"/>
              </a:spcBef>
              <a:spcAft>
                <a:spcPts val="0"/>
              </a:spcAft>
              <a:buSzPct val="72999"/>
              <a:buChar char="⦿"/>
            </a:pPr>
            <a:r>
              <a:rPr lang="en-IN" sz="2700" b="1"/>
              <a:t>OS: </a:t>
            </a:r>
            <a:r>
              <a:rPr lang="en-IN" sz="2700"/>
              <a:t>Windows 10</a:t>
            </a:r>
            <a:endParaRPr sz="2700"/>
          </a:p>
          <a:p>
            <a:pPr marL="274320" lvl="0" indent="-274343" algn="l" rtl="0">
              <a:spcBef>
                <a:spcPts val="600"/>
              </a:spcBef>
              <a:spcAft>
                <a:spcPts val="0"/>
              </a:spcAft>
              <a:buSzPct val="72999"/>
              <a:buChar char="⦿"/>
            </a:pPr>
            <a:r>
              <a:rPr lang="en-IN" sz="2700" b="1"/>
              <a:t>Database: </a:t>
            </a:r>
            <a:r>
              <a:rPr lang="en-IN" sz="2700"/>
              <a:t>MySQL </a:t>
            </a:r>
            <a:endParaRPr/>
          </a:p>
          <a:p>
            <a:pPr marL="0" lvl="0" indent="0" algn="l" rtl="0">
              <a:spcBef>
                <a:spcPts val="600"/>
              </a:spcBef>
              <a:spcAft>
                <a:spcPts val="0"/>
              </a:spcAft>
              <a:buSzPct val="72999"/>
              <a:buNone/>
            </a:pPr>
            <a:endParaRPr sz="2700"/>
          </a:p>
          <a:p>
            <a:pPr marL="0" lvl="0" indent="0" algn="l" rtl="0">
              <a:spcBef>
                <a:spcPts val="600"/>
              </a:spcBef>
              <a:spcAft>
                <a:spcPts val="0"/>
              </a:spcAft>
              <a:buSzPct val="72999"/>
              <a:buNone/>
            </a:pPr>
            <a:r>
              <a:rPr lang="en-IN" sz="2700" b="1" u="sng"/>
              <a:t>CLIENT SIDE (minimum requirement) :-</a:t>
            </a:r>
            <a:endParaRPr/>
          </a:p>
          <a:p>
            <a:pPr marL="274320" lvl="0" indent="-274343" algn="l" rtl="0">
              <a:spcBef>
                <a:spcPts val="600"/>
              </a:spcBef>
              <a:spcAft>
                <a:spcPts val="0"/>
              </a:spcAft>
              <a:buSzPct val="72999"/>
              <a:buChar char="⦿"/>
            </a:pPr>
            <a:r>
              <a:rPr lang="en-IN" sz="2700" b="1"/>
              <a:t>Processor: </a:t>
            </a:r>
            <a:r>
              <a:rPr lang="en-IN" sz="2700"/>
              <a:t>Intel Dual Core </a:t>
            </a:r>
            <a:endParaRPr sz="2700"/>
          </a:p>
          <a:p>
            <a:pPr marL="274320" lvl="0" indent="-274343" algn="l" rtl="0">
              <a:spcBef>
                <a:spcPts val="600"/>
              </a:spcBef>
              <a:spcAft>
                <a:spcPts val="0"/>
              </a:spcAft>
              <a:buSzPct val="72999"/>
              <a:buChar char="⦿"/>
            </a:pPr>
            <a:r>
              <a:rPr lang="en-IN" sz="2700" b="1"/>
              <a:t>HDD: </a:t>
            </a:r>
            <a:r>
              <a:rPr lang="en-IN" sz="2700"/>
              <a:t>Minimum 80GB Disk Space </a:t>
            </a:r>
            <a:endParaRPr sz="2700"/>
          </a:p>
          <a:p>
            <a:pPr marL="274320" lvl="0" indent="-274343" algn="l" rtl="0">
              <a:spcBef>
                <a:spcPts val="600"/>
              </a:spcBef>
              <a:spcAft>
                <a:spcPts val="0"/>
              </a:spcAft>
              <a:buSzPct val="72999"/>
              <a:buChar char="⦿"/>
            </a:pPr>
            <a:r>
              <a:rPr lang="en-IN" sz="2700" b="1"/>
              <a:t>RAM: </a:t>
            </a:r>
            <a:r>
              <a:rPr lang="en-IN" sz="2700"/>
              <a:t>Minimum 2GB </a:t>
            </a:r>
            <a:endParaRPr sz="2700"/>
          </a:p>
          <a:p>
            <a:pPr marL="274320" lvl="0" indent="-274343" algn="l" rtl="0">
              <a:spcBef>
                <a:spcPts val="600"/>
              </a:spcBef>
              <a:spcAft>
                <a:spcPts val="0"/>
              </a:spcAft>
              <a:buSzPct val="72999"/>
              <a:buChar char="⦿"/>
            </a:pPr>
            <a:r>
              <a:rPr lang="en-IN" sz="2700" b="1"/>
              <a:t>OS: </a:t>
            </a:r>
            <a:r>
              <a:rPr lang="en-IN" sz="2700"/>
              <a:t>Windows 7</a:t>
            </a:r>
            <a:endParaRPr/>
          </a:p>
          <a:p>
            <a:pPr marL="0" lvl="0" indent="0" algn="l" rtl="0">
              <a:spcBef>
                <a:spcPts val="600"/>
              </a:spcBef>
              <a:spcAft>
                <a:spcPts val="0"/>
              </a:spcAft>
              <a:buSzPct val="72999"/>
              <a:buNone/>
            </a:pPr>
            <a:endParaRPr sz="2700"/>
          </a:p>
          <a:p>
            <a:pPr marL="0" lvl="0" indent="0" algn="l" rtl="0">
              <a:spcBef>
                <a:spcPts val="600"/>
              </a:spcBef>
              <a:spcAft>
                <a:spcPts val="0"/>
              </a:spcAft>
              <a:buSzPct val="72999"/>
              <a:buNone/>
            </a:pPr>
            <a:endParaRPr sz="2700" b="1" u="sng"/>
          </a:p>
          <a:p>
            <a:pPr marL="0" lvl="0" indent="0" algn="l" rtl="0">
              <a:spcBef>
                <a:spcPts val="600"/>
              </a:spcBef>
              <a:spcAft>
                <a:spcPts val="0"/>
              </a:spcAft>
              <a:buSzPct val="73000"/>
              <a:buNone/>
            </a:pPr>
            <a:endParaRPr sz="2500"/>
          </a:p>
          <a:p>
            <a:pPr marL="0" lvl="0" indent="0" algn="l" rtl="0">
              <a:spcBef>
                <a:spcPts val="600"/>
              </a:spcBef>
              <a:spcAft>
                <a:spcPts val="0"/>
              </a:spcAft>
              <a:buSzPct val="73000"/>
              <a:buNone/>
            </a:pPr>
            <a:endParaRPr sz="2500"/>
          </a:p>
          <a:p>
            <a:pPr marL="0" lvl="0" indent="0" algn="l" rtl="0">
              <a:spcBef>
                <a:spcPts val="600"/>
              </a:spcBef>
              <a:spcAft>
                <a:spcPts val="0"/>
              </a:spcAft>
              <a:buSzPct val="73000"/>
              <a:buNone/>
            </a:pPr>
            <a:endParaRPr sz="2500"/>
          </a:p>
          <a:p>
            <a:pPr marL="0" lvl="0" indent="0" algn="l" rtl="0">
              <a:spcBef>
                <a:spcPts val="600"/>
              </a:spcBef>
              <a:spcAft>
                <a:spcPts val="0"/>
              </a:spcAft>
              <a:buSzPct val="73000"/>
              <a:buNone/>
            </a:pPr>
            <a:endParaRPr sz="2500"/>
          </a:p>
        </p:txBody>
      </p:sp>
      <p:pic>
        <p:nvPicPr>
          <p:cNvPr id="248" name="Google Shape;248;p30" descr="C:\Users\ISEA02\Desktop\Report Format\download.jpg"/>
          <p:cNvPicPr preferRelativeResize="0"/>
          <p:nvPr/>
        </p:nvPicPr>
        <p:blipFill rotWithShape="1">
          <a:blip r:embed="rId4">
            <a:alphaModFix/>
          </a:blip>
          <a:srcRect/>
          <a:stretch/>
        </p:blipFill>
        <p:spPr>
          <a:xfrm>
            <a:off x="10496220" y="160849"/>
            <a:ext cx="1602658" cy="828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1"/>
          <p:cNvSpPr/>
          <p:nvPr/>
        </p:nvSpPr>
        <p:spPr>
          <a:xfrm>
            <a:off x="10403098" y="0"/>
            <a:ext cx="1788902" cy="6858000"/>
          </a:xfrm>
          <a:prstGeom prst="rect">
            <a:avLst/>
          </a:prstGeom>
          <a:solidFill>
            <a:srgbClr val="762753"/>
          </a:solidFill>
          <a:ln w="400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254" name="Google Shape;254;p31"/>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255" name="Google Shape;255;p31"/>
          <p:cNvSpPr txBox="1">
            <a:spLocks noGrp="1"/>
          </p:cNvSpPr>
          <p:nvPr>
            <p:ph type="body" idx="1"/>
          </p:nvPr>
        </p:nvSpPr>
        <p:spPr>
          <a:xfrm>
            <a:off x="417707" y="393927"/>
            <a:ext cx="9652000" cy="6070146"/>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ct val="72999"/>
              <a:buNone/>
            </a:pPr>
            <a:r>
              <a:rPr lang="en-IN" sz="3500" dirty="0"/>
              <a:t>FUTURE SCOPE</a:t>
            </a:r>
            <a:endParaRPr dirty="0"/>
          </a:p>
          <a:p>
            <a:pPr marL="0" lvl="0" indent="0" algn="ctr" rtl="0">
              <a:spcBef>
                <a:spcPts val="600"/>
              </a:spcBef>
              <a:spcAft>
                <a:spcPts val="0"/>
              </a:spcAft>
              <a:buSzPct val="73000"/>
              <a:buNone/>
            </a:pPr>
            <a:endParaRPr sz="2500" dirty="0"/>
          </a:p>
          <a:p>
            <a:pPr marL="274320" lvl="0" indent="-274320" algn="l" rtl="0">
              <a:spcBef>
                <a:spcPts val="600"/>
              </a:spcBef>
              <a:spcAft>
                <a:spcPts val="0"/>
              </a:spcAft>
              <a:buSzPct val="73000"/>
              <a:buChar char="⦿"/>
            </a:pPr>
            <a:r>
              <a:rPr lang="en-US" sz="2400" dirty="0">
                <a:latin typeface="Arial"/>
                <a:ea typeface="Arial"/>
                <a:cs typeface="Arial"/>
                <a:sym typeface="Arial"/>
              </a:rPr>
              <a:t>The scope of this project report is to provide a comprehensive understanding of the </a:t>
            </a:r>
            <a:r>
              <a:rPr lang="en-US" sz="2400" dirty="0" err="1">
                <a:latin typeface="Arial"/>
                <a:ea typeface="Arial"/>
                <a:cs typeface="Arial"/>
                <a:sym typeface="Arial"/>
              </a:rPr>
              <a:t>Sparsh</a:t>
            </a:r>
            <a:r>
              <a:rPr lang="en-US" sz="2400" dirty="0">
                <a:latin typeface="Arial"/>
                <a:ea typeface="Arial"/>
                <a:cs typeface="Arial"/>
                <a:sym typeface="Arial"/>
              </a:rPr>
              <a:t> Online Plant Store application, outlining its purpose, functionalities, and attributes. By defining the boundaries and extent of the application's capabilities, this report aims to elucidate the project's focus and the value it brings to users.</a:t>
            </a:r>
            <a:endParaRPr sz="2400" dirty="0"/>
          </a:p>
          <a:p>
            <a:pPr marL="0" lvl="0" indent="0" algn="l" rtl="0">
              <a:spcBef>
                <a:spcPts val="600"/>
              </a:spcBef>
              <a:spcAft>
                <a:spcPts val="0"/>
              </a:spcAft>
              <a:buSzPct val="73000"/>
              <a:buNone/>
            </a:pPr>
            <a:endParaRPr sz="2500" dirty="0"/>
          </a:p>
          <a:p>
            <a:pPr marL="0" lvl="0" indent="0" algn="l" rtl="0">
              <a:spcBef>
                <a:spcPts val="600"/>
              </a:spcBef>
              <a:spcAft>
                <a:spcPts val="0"/>
              </a:spcAft>
              <a:buSzPct val="73000"/>
              <a:buNone/>
            </a:pPr>
            <a:endParaRPr sz="2500" dirty="0"/>
          </a:p>
        </p:txBody>
      </p:sp>
      <p:pic>
        <p:nvPicPr>
          <p:cNvPr id="256" name="Google Shape;256;p31" descr="C:\Users\ISEA02\Desktop\Report Format\download.jpg"/>
          <p:cNvPicPr preferRelativeResize="0"/>
          <p:nvPr/>
        </p:nvPicPr>
        <p:blipFill rotWithShape="1">
          <a:blip r:embed="rId4">
            <a:alphaModFix/>
          </a:blip>
          <a:srcRect/>
          <a:stretch/>
        </p:blipFill>
        <p:spPr>
          <a:xfrm>
            <a:off x="10496220" y="160849"/>
            <a:ext cx="1602658" cy="828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2"/>
          <p:cNvSpPr/>
          <p:nvPr/>
        </p:nvSpPr>
        <p:spPr>
          <a:xfrm>
            <a:off x="10403098" y="0"/>
            <a:ext cx="1788902" cy="6858000"/>
          </a:xfrm>
          <a:prstGeom prst="rect">
            <a:avLst/>
          </a:prstGeom>
          <a:solidFill>
            <a:srgbClr val="762753"/>
          </a:solidFill>
          <a:ln w="400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262" name="Google Shape;262;p32"/>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263" name="Google Shape;263;p32"/>
          <p:cNvSpPr txBox="1">
            <a:spLocks noGrp="1"/>
          </p:cNvSpPr>
          <p:nvPr>
            <p:ph type="body" idx="1"/>
          </p:nvPr>
        </p:nvSpPr>
        <p:spPr>
          <a:xfrm>
            <a:off x="417707" y="393927"/>
            <a:ext cx="9652000" cy="6070146"/>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555"/>
              <a:buNone/>
            </a:pPr>
            <a:r>
              <a:rPr lang="en-IN" sz="3500"/>
              <a:t>CONCLUSION</a:t>
            </a:r>
            <a:endParaRPr/>
          </a:p>
          <a:p>
            <a:pPr marL="0" lvl="0" indent="0" algn="l" rtl="0">
              <a:spcBef>
                <a:spcPts val="600"/>
              </a:spcBef>
              <a:spcAft>
                <a:spcPts val="0"/>
              </a:spcAft>
              <a:buSzPts val="1825"/>
              <a:buNone/>
            </a:pPr>
            <a:endParaRPr sz="2500"/>
          </a:p>
          <a:p>
            <a:pPr marL="274320" lvl="0" indent="-274320" algn="l" rtl="0">
              <a:spcBef>
                <a:spcPts val="600"/>
              </a:spcBef>
              <a:spcAft>
                <a:spcPts val="0"/>
              </a:spcAft>
              <a:buSzPts val="1825"/>
              <a:buChar char="⦿"/>
            </a:pPr>
            <a:r>
              <a:rPr lang="en-IN" sz="2500"/>
              <a:t>It has been a great pleasure for us to work on this exciting and challenging project. This project proved good for us as it provided practical knowledge of not only programming in JAVA and JavaScript web based application and no some extent Windows Application and SQL Server, but also about all handling procedure related with Freshop.</a:t>
            </a:r>
            <a:endParaRPr/>
          </a:p>
          <a:p>
            <a:pPr marL="0" lvl="0" indent="0" algn="l" rtl="0">
              <a:spcBef>
                <a:spcPts val="600"/>
              </a:spcBef>
              <a:spcAft>
                <a:spcPts val="0"/>
              </a:spcAft>
              <a:buSzPts val="1825"/>
              <a:buNone/>
            </a:pPr>
            <a:endParaRPr sz="2500"/>
          </a:p>
          <a:p>
            <a:pPr marL="274320" lvl="0" indent="-274320" algn="l" rtl="0">
              <a:spcBef>
                <a:spcPts val="600"/>
              </a:spcBef>
              <a:spcAft>
                <a:spcPts val="0"/>
              </a:spcAft>
              <a:buSzPts val="1825"/>
              <a:buChar char="⦿"/>
            </a:pPr>
            <a:r>
              <a:rPr lang="en-IN" sz="2500"/>
              <a:t>It also provides knowledge about the latest technology used in developing web enabled application and client server technology that will be great demand in future. This will provide better opportunities and guidance in future in developing projects independently.</a:t>
            </a:r>
            <a:endParaRPr sz="2500"/>
          </a:p>
        </p:txBody>
      </p:sp>
      <p:pic>
        <p:nvPicPr>
          <p:cNvPr id="264" name="Google Shape;264;p32" descr="C:\Users\ISEA02\Desktop\Report Format\download.jpg"/>
          <p:cNvPicPr preferRelativeResize="0"/>
          <p:nvPr/>
        </p:nvPicPr>
        <p:blipFill rotWithShape="1">
          <a:blip r:embed="rId4">
            <a:alphaModFix/>
          </a:blip>
          <a:srcRect/>
          <a:stretch/>
        </p:blipFill>
        <p:spPr>
          <a:xfrm>
            <a:off x="10496220" y="160849"/>
            <a:ext cx="1602658" cy="828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3"/>
          <p:cNvSpPr/>
          <p:nvPr/>
        </p:nvSpPr>
        <p:spPr>
          <a:xfrm>
            <a:off x="10403098" y="0"/>
            <a:ext cx="1788902" cy="6858000"/>
          </a:xfrm>
          <a:prstGeom prst="rect">
            <a:avLst/>
          </a:prstGeom>
          <a:solidFill>
            <a:srgbClr val="762753"/>
          </a:solidFill>
          <a:ln w="400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270" name="Google Shape;270;p33"/>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271" name="Google Shape;271;p33"/>
          <p:cNvSpPr txBox="1">
            <a:spLocks noGrp="1"/>
          </p:cNvSpPr>
          <p:nvPr>
            <p:ph type="body" idx="1"/>
          </p:nvPr>
        </p:nvSpPr>
        <p:spPr>
          <a:xfrm>
            <a:off x="417707" y="393927"/>
            <a:ext cx="9652000" cy="6070146"/>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555"/>
              <a:buNone/>
            </a:pPr>
            <a:r>
              <a:rPr lang="en-IN" sz="3500" dirty="0"/>
              <a:t>REFERENCES</a:t>
            </a:r>
            <a:endParaRPr dirty="0"/>
          </a:p>
          <a:p>
            <a:pPr marL="0" lvl="0" indent="0" algn="l" rtl="0">
              <a:spcBef>
                <a:spcPts val="600"/>
              </a:spcBef>
              <a:spcAft>
                <a:spcPts val="0"/>
              </a:spcAft>
              <a:buSzPts val="1825"/>
              <a:buNone/>
            </a:pPr>
            <a:endParaRPr sz="2500" dirty="0"/>
          </a:p>
          <a:p>
            <a:pPr marL="0" lvl="0" indent="0" algn="l" rtl="0">
              <a:spcBef>
                <a:spcPts val="600"/>
              </a:spcBef>
              <a:spcAft>
                <a:spcPts val="0"/>
              </a:spcAft>
              <a:buSzPts val="1825"/>
              <a:buNone/>
            </a:pPr>
            <a:endParaRPr sz="2500" dirty="0"/>
          </a:p>
          <a:p>
            <a:pPr marL="274320" lvl="0" indent="-274320" algn="l" rtl="0">
              <a:spcBef>
                <a:spcPts val="600"/>
              </a:spcBef>
              <a:spcAft>
                <a:spcPts val="0"/>
              </a:spcAft>
              <a:buSzPts val="1752"/>
              <a:buFont typeface="Noto Sans Symbols"/>
              <a:buChar char="✔"/>
            </a:pPr>
            <a:r>
              <a:rPr lang="en-IN" sz="2400" u="sng" dirty="0">
                <a:solidFill>
                  <a:schemeClr val="hlink"/>
                </a:solidFill>
              </a:rPr>
              <a:t>[1] JavaScript Enlightenment, Cody Lindley-First Edition, based on JavaScript 1.5,  ECMA-262, Edition  </a:t>
            </a:r>
          </a:p>
          <a:p>
            <a:pPr marL="274320" lvl="0" indent="-274320" algn="l" rtl="0">
              <a:spcBef>
                <a:spcPts val="600"/>
              </a:spcBef>
              <a:spcAft>
                <a:spcPts val="0"/>
              </a:spcAft>
              <a:buSzPts val="1752"/>
              <a:buFont typeface="Noto Sans Symbols"/>
              <a:buChar char="✔"/>
            </a:pPr>
            <a:r>
              <a:rPr lang="en-IN" sz="2400" u="sng" dirty="0">
                <a:solidFill>
                  <a:schemeClr val="hlink"/>
                </a:solidFill>
              </a:rPr>
              <a:t>[2]	Mc Graw Hill’s, Java: The complete reference 7thEdition, Herbert Scheldt  </a:t>
            </a:r>
          </a:p>
          <a:p>
            <a:pPr marL="274320" lvl="0" indent="-274320" algn="l" rtl="0">
              <a:spcBef>
                <a:spcPts val="600"/>
              </a:spcBef>
              <a:spcAft>
                <a:spcPts val="0"/>
              </a:spcAft>
              <a:buSzPts val="1752"/>
              <a:buFont typeface="Noto Sans Symbols"/>
              <a:buChar char="✔"/>
            </a:pPr>
            <a:r>
              <a:rPr lang="en-IN" sz="2400" u="sng" dirty="0">
                <a:solidFill>
                  <a:schemeClr val="hlink"/>
                </a:solidFill>
              </a:rPr>
              <a:t>[3]	Complete CSS Guide, Maxine </a:t>
            </a:r>
            <a:r>
              <a:rPr lang="en-IN" sz="2400" u="sng" dirty="0" err="1">
                <a:solidFill>
                  <a:schemeClr val="hlink"/>
                </a:solidFill>
              </a:rPr>
              <a:t>Sherrin</a:t>
            </a:r>
            <a:r>
              <a:rPr lang="en-IN" sz="2400" u="sng" dirty="0">
                <a:solidFill>
                  <a:schemeClr val="hlink"/>
                </a:solidFill>
              </a:rPr>
              <a:t> and John Allsopp-</a:t>
            </a:r>
            <a:r>
              <a:rPr lang="en-IN" sz="2400" u="sng" dirty="0" err="1">
                <a:solidFill>
                  <a:schemeClr val="hlink"/>
                </a:solidFill>
              </a:rPr>
              <a:t>O'ReillyMedia</a:t>
            </a:r>
            <a:r>
              <a:rPr lang="en-IN" sz="2400" u="sng" dirty="0">
                <a:solidFill>
                  <a:schemeClr val="hlink"/>
                </a:solidFill>
              </a:rPr>
              <a:t>; September 2012 </a:t>
            </a:r>
          </a:p>
          <a:p>
            <a:pPr marL="274320" lvl="0" indent="-274320" algn="l" rtl="0">
              <a:spcBef>
                <a:spcPts val="600"/>
              </a:spcBef>
              <a:spcAft>
                <a:spcPts val="0"/>
              </a:spcAft>
              <a:buSzPts val="1752"/>
              <a:buFont typeface="Noto Sans Symbols"/>
              <a:buChar char="✔"/>
            </a:pPr>
            <a:r>
              <a:rPr lang="en-IN" sz="2400" u="sng" dirty="0">
                <a:solidFill>
                  <a:schemeClr val="hlink"/>
                </a:solidFill>
              </a:rPr>
              <a:t>[4]	Ali </a:t>
            </a:r>
            <a:r>
              <a:rPr lang="en-IN" sz="2400" u="sng" dirty="0" err="1">
                <a:solidFill>
                  <a:schemeClr val="hlink"/>
                </a:solidFill>
              </a:rPr>
              <a:t>Bahrami</a:t>
            </a:r>
            <a:r>
              <a:rPr lang="en-IN" sz="2400" u="sng" dirty="0">
                <a:solidFill>
                  <a:schemeClr val="hlink"/>
                </a:solidFill>
              </a:rPr>
              <a:t>, Object-Oriented System Development, Third Edition, Tata McGraw Hill Edition</a:t>
            </a:r>
          </a:p>
          <a:p>
            <a:pPr marL="274320" lvl="0" indent="-274320" algn="l" rtl="0">
              <a:spcBef>
                <a:spcPts val="600"/>
              </a:spcBef>
              <a:spcAft>
                <a:spcPts val="0"/>
              </a:spcAft>
              <a:buSzPts val="1752"/>
              <a:buFont typeface="Noto Sans Symbols"/>
              <a:buChar char="✔"/>
            </a:pPr>
            <a:r>
              <a:rPr lang="en-IN" sz="2400" dirty="0">
                <a:solidFill>
                  <a:srgbClr val="A24A73"/>
                </a:solidFill>
              </a:rPr>
              <a:t>Bootstrap · the most popular HTML, CSS, and JS library in the world. (getbootstrap.com)</a:t>
            </a:r>
            <a:endParaRPr sz="2400" dirty="0">
              <a:solidFill>
                <a:srgbClr val="A24A73"/>
              </a:solidFill>
            </a:endParaRPr>
          </a:p>
          <a:p>
            <a:pPr marL="0" lvl="0" indent="0" algn="l" rtl="0">
              <a:spcBef>
                <a:spcPts val="600"/>
              </a:spcBef>
              <a:spcAft>
                <a:spcPts val="0"/>
              </a:spcAft>
              <a:buSzPts val="1825"/>
              <a:buNone/>
            </a:pPr>
            <a:endParaRPr sz="2500" dirty="0"/>
          </a:p>
          <a:p>
            <a:pPr marL="0" lvl="0" indent="0" algn="l" rtl="0">
              <a:spcBef>
                <a:spcPts val="600"/>
              </a:spcBef>
              <a:spcAft>
                <a:spcPts val="0"/>
              </a:spcAft>
              <a:buSzPts val="1825"/>
              <a:buNone/>
            </a:pPr>
            <a:endParaRPr sz="2500" dirty="0"/>
          </a:p>
        </p:txBody>
      </p:sp>
      <p:pic>
        <p:nvPicPr>
          <p:cNvPr id="272" name="Google Shape;272;p33" descr="C:\Users\ISEA02\Desktop\Report Format\download.jpg"/>
          <p:cNvPicPr preferRelativeResize="0"/>
          <p:nvPr/>
        </p:nvPicPr>
        <p:blipFill rotWithShape="1">
          <a:blip r:embed="rId4">
            <a:alphaModFix/>
          </a:blip>
          <a:srcRect/>
          <a:stretch/>
        </p:blipFill>
        <p:spPr>
          <a:xfrm>
            <a:off x="10496220" y="160849"/>
            <a:ext cx="1602658" cy="828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5" name="Google Shape;105;p14"/>
          <p:cNvSpPr/>
          <p:nvPr/>
        </p:nvSpPr>
        <p:spPr>
          <a:xfrm>
            <a:off x="10403098" y="0"/>
            <a:ext cx="1788902" cy="6858000"/>
          </a:xfrm>
          <a:prstGeom prst="rect">
            <a:avLst/>
          </a:prstGeom>
          <a:solidFill>
            <a:srgbClr val="762753"/>
          </a:solidFill>
          <a:ln w="400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106" name="Google Shape;106;p14"/>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107" name="Google Shape;107;p14"/>
          <p:cNvSpPr txBox="1">
            <a:spLocks noGrp="1"/>
          </p:cNvSpPr>
          <p:nvPr>
            <p:ph type="body" idx="1"/>
          </p:nvPr>
        </p:nvSpPr>
        <p:spPr>
          <a:xfrm>
            <a:off x="584403" y="928301"/>
            <a:ext cx="9652000" cy="4846320"/>
          </a:xfrm>
          <a:prstGeom prst="rect">
            <a:avLst/>
          </a:prstGeom>
          <a:noFill/>
          <a:ln>
            <a:noFill/>
          </a:ln>
        </p:spPr>
        <p:txBody>
          <a:bodyPr spcFirstLastPara="1" wrap="square" lIns="91425" tIns="45700" rIns="91425" bIns="45700" anchor="t" anchorCtr="0">
            <a:normAutofit fontScale="85000" lnSpcReduction="20000"/>
          </a:bodyPr>
          <a:lstStyle/>
          <a:p>
            <a:pPr marL="274320" lvl="0" indent="-274320" algn="l" rtl="0">
              <a:spcBef>
                <a:spcPts val="0"/>
              </a:spcBef>
              <a:spcAft>
                <a:spcPts val="0"/>
              </a:spcAft>
              <a:buSzPct val="72999"/>
              <a:buChar char="⦿"/>
            </a:pPr>
            <a:r>
              <a:rPr lang="en-IN" sz="3500"/>
              <a:t>INTRODUCTION</a:t>
            </a:r>
            <a:endParaRPr/>
          </a:p>
          <a:p>
            <a:pPr marL="274320" lvl="0" indent="-274320" algn="l" rtl="0">
              <a:spcBef>
                <a:spcPts val="600"/>
              </a:spcBef>
              <a:spcAft>
                <a:spcPts val="0"/>
              </a:spcAft>
              <a:buSzPct val="72999"/>
              <a:buChar char="⦿"/>
            </a:pPr>
            <a:r>
              <a:rPr lang="en-IN" sz="3500"/>
              <a:t>MOTIVATION </a:t>
            </a:r>
            <a:endParaRPr/>
          </a:p>
          <a:p>
            <a:pPr marL="274320" lvl="0" indent="-274320" algn="l" rtl="0">
              <a:spcBef>
                <a:spcPts val="600"/>
              </a:spcBef>
              <a:spcAft>
                <a:spcPts val="0"/>
              </a:spcAft>
              <a:buSzPct val="72999"/>
              <a:buChar char="⦿"/>
            </a:pPr>
            <a:r>
              <a:rPr lang="en-IN" sz="3500"/>
              <a:t>OBJECTIVE</a:t>
            </a:r>
            <a:endParaRPr/>
          </a:p>
          <a:p>
            <a:pPr marL="274320" lvl="0" indent="-274320" algn="l" rtl="0">
              <a:spcBef>
                <a:spcPts val="600"/>
              </a:spcBef>
              <a:spcAft>
                <a:spcPts val="0"/>
              </a:spcAft>
              <a:buSzPct val="72999"/>
              <a:buChar char="⦿"/>
            </a:pPr>
            <a:r>
              <a:rPr lang="en-IN" sz="3500"/>
              <a:t>TECHNOLOGY USED</a:t>
            </a:r>
            <a:endParaRPr/>
          </a:p>
          <a:p>
            <a:pPr marL="274320" lvl="0" indent="-274320" algn="l" rtl="0">
              <a:spcBef>
                <a:spcPts val="600"/>
              </a:spcBef>
              <a:spcAft>
                <a:spcPts val="0"/>
              </a:spcAft>
              <a:buSzPct val="72999"/>
              <a:buChar char="⦿"/>
            </a:pPr>
            <a:r>
              <a:rPr lang="en-IN" sz="3500"/>
              <a:t>UML DIAGRAM</a:t>
            </a:r>
            <a:endParaRPr/>
          </a:p>
          <a:p>
            <a:pPr marL="274320" lvl="0" indent="-274320" algn="l" rtl="0">
              <a:spcBef>
                <a:spcPts val="600"/>
              </a:spcBef>
              <a:spcAft>
                <a:spcPts val="0"/>
              </a:spcAft>
              <a:buSzPct val="72999"/>
              <a:buChar char="⦿"/>
            </a:pPr>
            <a:r>
              <a:rPr lang="en-IN" sz="3500"/>
              <a:t>SCREENSHOTS</a:t>
            </a:r>
            <a:endParaRPr/>
          </a:p>
          <a:p>
            <a:pPr marL="274320" lvl="0" indent="-274320" algn="l" rtl="0">
              <a:spcBef>
                <a:spcPts val="600"/>
              </a:spcBef>
              <a:spcAft>
                <a:spcPts val="0"/>
              </a:spcAft>
              <a:buSzPct val="73000"/>
              <a:buChar char="⦿"/>
            </a:pPr>
            <a:r>
              <a:rPr lang="en-IN" sz="3600"/>
              <a:t>S/W AND H/W REQUIREMENTS</a:t>
            </a:r>
            <a:endParaRPr sz="3600"/>
          </a:p>
          <a:p>
            <a:pPr marL="274320" lvl="0" indent="-274320" algn="l" rtl="0">
              <a:spcBef>
                <a:spcPts val="600"/>
              </a:spcBef>
              <a:spcAft>
                <a:spcPts val="0"/>
              </a:spcAft>
              <a:buSzPct val="72999"/>
              <a:buChar char="⦿"/>
            </a:pPr>
            <a:r>
              <a:rPr lang="en-IN" sz="3500"/>
              <a:t>FUTURE SCOPE</a:t>
            </a:r>
            <a:endParaRPr/>
          </a:p>
          <a:p>
            <a:pPr marL="274320" lvl="0" indent="-274320" algn="l" rtl="0">
              <a:spcBef>
                <a:spcPts val="600"/>
              </a:spcBef>
              <a:spcAft>
                <a:spcPts val="0"/>
              </a:spcAft>
              <a:buSzPct val="72999"/>
              <a:buChar char="⦿"/>
            </a:pPr>
            <a:r>
              <a:rPr lang="en-IN" sz="3500"/>
              <a:t>CONCLUSION</a:t>
            </a:r>
            <a:endParaRPr/>
          </a:p>
          <a:p>
            <a:pPr marL="274320" lvl="0" indent="-274320" algn="l" rtl="0">
              <a:spcBef>
                <a:spcPts val="600"/>
              </a:spcBef>
              <a:spcAft>
                <a:spcPts val="0"/>
              </a:spcAft>
              <a:buSzPct val="72999"/>
              <a:buChar char="⦿"/>
            </a:pPr>
            <a:r>
              <a:rPr lang="en-IN" sz="3500"/>
              <a:t>REFERENCES</a:t>
            </a:r>
            <a:endParaRPr/>
          </a:p>
        </p:txBody>
      </p:sp>
      <p:pic>
        <p:nvPicPr>
          <p:cNvPr id="108" name="Google Shape;108;p14" descr="C:\Users\ISEA02\Desktop\Report Format\download.jpg"/>
          <p:cNvPicPr preferRelativeResize="0"/>
          <p:nvPr/>
        </p:nvPicPr>
        <p:blipFill rotWithShape="1">
          <a:blip r:embed="rId4">
            <a:alphaModFix/>
          </a:blip>
          <a:srcRect/>
          <a:stretch/>
        </p:blipFill>
        <p:spPr>
          <a:xfrm>
            <a:off x="10496220" y="160849"/>
            <a:ext cx="1602658" cy="828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277"/>
        <p:cNvGrpSpPr/>
        <p:nvPr/>
      </p:nvGrpSpPr>
      <p:grpSpPr>
        <a:xfrm>
          <a:off x="0" y="0"/>
          <a:ext cx="0" cy="0"/>
          <a:chOff x="0" y="0"/>
          <a:chExt cx="0" cy="0"/>
        </a:xfrm>
      </p:grpSpPr>
      <p:sp>
        <p:nvSpPr>
          <p:cNvPr id="278" name="Google Shape;278;p34"/>
          <p:cNvSpPr/>
          <p:nvPr/>
        </p:nvSpPr>
        <p:spPr>
          <a:xfrm>
            <a:off x="-1" y="0"/>
            <a:ext cx="2642654" cy="6858000"/>
          </a:xfrm>
          <a:prstGeom prst="rect">
            <a:avLst/>
          </a:prstGeom>
          <a:solidFill>
            <a:srgbClr val="762753"/>
          </a:solidFill>
          <a:ln w="40000" cap="flat" cmpd="sng">
            <a:solidFill>
              <a:srgbClr val="862C4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800" b="1">
                <a:solidFill>
                  <a:schemeClr val="lt1"/>
                </a:solidFill>
                <a:latin typeface="Libre Baskerville"/>
                <a:ea typeface="Libre Baskerville"/>
                <a:cs typeface="Libre Baskerville"/>
                <a:sym typeface="Libre Baskerville"/>
              </a:rPr>
              <a:t>IACSD,PUNE</a:t>
            </a:r>
            <a:endParaRPr/>
          </a:p>
        </p:txBody>
      </p:sp>
      <p:pic>
        <p:nvPicPr>
          <p:cNvPr id="279" name="Google Shape;279;p34"/>
          <p:cNvPicPr preferRelativeResize="0"/>
          <p:nvPr/>
        </p:nvPicPr>
        <p:blipFill rotWithShape="1">
          <a:blip r:embed="rId3">
            <a:alphaModFix/>
          </a:blip>
          <a:srcRect/>
          <a:stretch/>
        </p:blipFill>
        <p:spPr>
          <a:xfrm>
            <a:off x="736464" y="2347028"/>
            <a:ext cx="1122120" cy="794993"/>
          </a:xfrm>
          <a:prstGeom prst="rect">
            <a:avLst/>
          </a:prstGeom>
          <a:noFill/>
          <a:ln>
            <a:noFill/>
          </a:ln>
        </p:spPr>
      </p:pic>
      <p:sp>
        <p:nvSpPr>
          <p:cNvPr id="280" name="Google Shape;280;p34"/>
          <p:cNvSpPr txBox="1"/>
          <p:nvPr/>
        </p:nvSpPr>
        <p:spPr>
          <a:xfrm>
            <a:off x="2642653" y="5793540"/>
            <a:ext cx="975921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a:solidFill>
                  <a:schemeClr val="dk1"/>
                </a:solidFill>
                <a:latin typeface="Trebuchet MS"/>
                <a:ea typeface="Trebuchet MS"/>
                <a:cs typeface="Trebuchet MS"/>
                <a:sym typeface="Trebuchet MS"/>
              </a:rPr>
              <a:t>Center for Development of Advanced Computing</a:t>
            </a:r>
            <a:endParaRPr sz="3200">
              <a:solidFill>
                <a:schemeClr val="dk1"/>
              </a:solidFill>
              <a:latin typeface="Trebuchet MS"/>
              <a:ea typeface="Trebuchet MS"/>
              <a:cs typeface="Trebuchet MS"/>
              <a:sym typeface="Trebuchet MS"/>
            </a:endParaRPr>
          </a:p>
        </p:txBody>
      </p:sp>
      <p:sp>
        <p:nvSpPr>
          <p:cNvPr id="281" name="Google Shape;281;p34"/>
          <p:cNvSpPr txBox="1"/>
          <p:nvPr/>
        </p:nvSpPr>
        <p:spPr>
          <a:xfrm>
            <a:off x="3354442" y="3539864"/>
            <a:ext cx="5114778" cy="1101248"/>
          </a:xfrm>
          <a:prstGeom prst="rect">
            <a:avLst/>
          </a:prstGeom>
          <a:noFill/>
          <a:ln>
            <a:noFill/>
          </a:ln>
        </p:spPr>
        <p:txBody>
          <a:bodyPr spcFirstLastPara="1" wrap="square" lIns="45700" tIns="0" rIns="45700" bIns="0" anchor="t" anchorCtr="0">
            <a:normAutofit/>
          </a:bodyPr>
          <a:lstStyle/>
          <a:p>
            <a:pPr marL="0" marR="0" lvl="0" indent="0" algn="r" rtl="0">
              <a:lnSpc>
                <a:spcPct val="100000"/>
              </a:lnSpc>
              <a:spcBef>
                <a:spcPts val="0"/>
              </a:spcBef>
              <a:spcAft>
                <a:spcPts val="0"/>
              </a:spcAft>
              <a:buClr>
                <a:schemeClr val="dk2"/>
              </a:buClr>
              <a:buSzPts val="2336"/>
              <a:buFont typeface="Noto Sans Symbols"/>
              <a:buNone/>
            </a:pPr>
            <a:r>
              <a:rPr lang="en-IN" sz="3200" b="0" i="0" u="none" strike="noStrike" cap="none">
                <a:solidFill>
                  <a:srgbClr val="FFFFFF"/>
                </a:solidFill>
                <a:latin typeface="Trebuchet MS"/>
                <a:ea typeface="Trebuchet MS"/>
                <a:cs typeface="Trebuchet MS"/>
                <a:sym typeface="Trebuchet MS"/>
              </a:rPr>
              <a:t>PG –DAC/DITISS</a:t>
            </a:r>
            <a:endParaRPr/>
          </a:p>
        </p:txBody>
      </p:sp>
      <p:pic>
        <p:nvPicPr>
          <p:cNvPr id="282" name="Google Shape;282;p34" descr="C:\Users\cdac2\Desktop\Report Format\index (1).png"/>
          <p:cNvPicPr preferRelativeResize="0"/>
          <p:nvPr/>
        </p:nvPicPr>
        <p:blipFill rotWithShape="1">
          <a:blip r:embed="rId4">
            <a:alphaModFix/>
          </a:blip>
          <a:srcRect/>
          <a:stretch/>
        </p:blipFill>
        <p:spPr>
          <a:xfrm>
            <a:off x="772360" y="5968624"/>
            <a:ext cx="984432" cy="621077"/>
          </a:xfrm>
          <a:prstGeom prst="rect">
            <a:avLst/>
          </a:prstGeom>
          <a:noFill/>
          <a:ln>
            <a:noFill/>
          </a:ln>
        </p:spPr>
      </p:pic>
      <p:pic>
        <p:nvPicPr>
          <p:cNvPr id="283" name="Google Shape;283;p34" descr="C:\Users\ISEA02\Desktop\Report Format\images.jpg"/>
          <p:cNvPicPr preferRelativeResize="0"/>
          <p:nvPr/>
        </p:nvPicPr>
        <p:blipFill rotWithShape="1">
          <a:blip r:embed="rId5">
            <a:alphaModFix/>
          </a:blip>
          <a:srcRect/>
          <a:stretch/>
        </p:blipFill>
        <p:spPr>
          <a:xfrm>
            <a:off x="64343" y="145792"/>
            <a:ext cx="2578310" cy="962025"/>
          </a:xfrm>
          <a:prstGeom prst="rect">
            <a:avLst/>
          </a:prstGeom>
          <a:solidFill>
            <a:schemeClr val="accent1">
              <a:alpha val="0"/>
            </a:schemeClr>
          </a:solidFill>
          <a:ln w="9525" cap="flat" cmpd="sng">
            <a:solidFill>
              <a:schemeClr val="accent1">
                <a:alpha val="88627"/>
              </a:schemeClr>
            </a:solidFill>
            <a:prstDash val="solid"/>
            <a:round/>
            <a:headEnd type="none" w="sm" len="sm"/>
            <a:tailEnd type="none" w="sm" len="sm"/>
          </a:ln>
        </p:spPr>
      </p:pic>
      <p:sp>
        <p:nvSpPr>
          <p:cNvPr id="284" name="Google Shape;284;p34"/>
          <p:cNvSpPr txBox="1">
            <a:spLocks noGrp="1"/>
          </p:cNvSpPr>
          <p:nvPr>
            <p:ph type="body" idx="1"/>
          </p:nvPr>
        </p:nvSpPr>
        <p:spPr>
          <a:xfrm>
            <a:off x="2642653" y="681134"/>
            <a:ext cx="7863840" cy="602512"/>
          </a:xfrm>
          <a:prstGeom prst="rect">
            <a:avLst/>
          </a:prstGeom>
          <a:noFill/>
          <a:ln>
            <a:noFill/>
          </a:ln>
        </p:spPr>
        <p:txBody>
          <a:bodyPr spcFirstLastPara="1" wrap="square" lIns="45700" tIns="0" rIns="0" bIns="0" anchor="t" anchorCtr="0">
            <a:normAutofit fontScale="92500" lnSpcReduction="10000"/>
          </a:bodyPr>
          <a:lstStyle/>
          <a:p>
            <a:pPr marL="0" lvl="0" indent="0" algn="ctr" rtl="0">
              <a:spcBef>
                <a:spcPts val="0"/>
              </a:spcBef>
              <a:spcAft>
                <a:spcPts val="0"/>
              </a:spcAft>
              <a:buSzPct val="72999"/>
              <a:buNone/>
            </a:pPr>
            <a:r>
              <a:rPr lang="en-IN" sz="4500"/>
              <a:t>THANK YOU </a:t>
            </a:r>
            <a:endParaRPr/>
          </a:p>
        </p:txBody>
      </p:sp>
      <p:sp>
        <p:nvSpPr>
          <p:cNvPr id="285" name="Google Shape;285;p34"/>
          <p:cNvSpPr txBox="1">
            <a:spLocks noGrp="1"/>
          </p:cNvSpPr>
          <p:nvPr>
            <p:ph type="body" idx="2"/>
          </p:nvPr>
        </p:nvSpPr>
        <p:spPr>
          <a:xfrm>
            <a:off x="7629569" y="1762700"/>
            <a:ext cx="4332149" cy="371116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336"/>
              <a:buNone/>
            </a:pPr>
            <a:endParaRPr/>
          </a:p>
          <a:p>
            <a:pPr marL="0" lvl="0" indent="0" algn="l" rtl="0">
              <a:spcBef>
                <a:spcPts val="600"/>
              </a:spcBef>
              <a:spcAft>
                <a:spcPts val="0"/>
              </a:spcAft>
              <a:buSzPts val="2336"/>
              <a:buNone/>
            </a:pPr>
            <a:endParaRPr/>
          </a:p>
          <a:p>
            <a:pPr marL="0" lvl="0" indent="0" algn="l" rtl="0">
              <a:spcBef>
                <a:spcPts val="600"/>
              </a:spcBef>
              <a:spcAft>
                <a:spcPts val="0"/>
              </a:spcAft>
              <a:buSzPts val="2336"/>
              <a:buNone/>
            </a:pPr>
            <a:endParaRPr/>
          </a:p>
          <a:p>
            <a:pPr marL="0" lvl="0" indent="0" algn="l" rtl="0">
              <a:spcBef>
                <a:spcPts val="600"/>
              </a:spcBef>
              <a:spcAft>
                <a:spcPts val="0"/>
              </a:spcAft>
              <a:buSzPts val="2336"/>
              <a:buNone/>
            </a:pPr>
            <a:endParaRPr/>
          </a:p>
          <a:p>
            <a:pPr marL="0" lvl="0" indent="0" algn="r" rtl="0">
              <a:spcBef>
                <a:spcPts val="600"/>
              </a:spcBef>
              <a:spcAft>
                <a:spcPts val="0"/>
              </a:spcAft>
              <a:buSzPts val="1460"/>
              <a:buNone/>
            </a:pPr>
            <a:endParaRPr sz="2000" i="0">
              <a:solidFill>
                <a:srgbClr val="A24A73"/>
              </a:solidFill>
            </a:endParaRPr>
          </a:p>
          <a:p>
            <a:pPr marL="0" lvl="0" indent="0" algn="l" rtl="0">
              <a:spcBef>
                <a:spcPts val="600"/>
              </a:spcBef>
              <a:spcAft>
                <a:spcPts val="0"/>
              </a:spcAft>
              <a:buSzPts val="1825"/>
              <a:buNone/>
            </a:pPr>
            <a:endParaRPr sz="2500"/>
          </a:p>
          <a:p>
            <a:pPr marL="0" lvl="0" indent="0" algn="l" rtl="0">
              <a:spcBef>
                <a:spcPts val="600"/>
              </a:spcBef>
              <a:spcAft>
                <a:spcPts val="0"/>
              </a:spcAft>
              <a:buSzPts val="2336"/>
              <a:buNone/>
            </a:pPr>
            <a:endParaRPr/>
          </a:p>
        </p:txBody>
      </p:sp>
      <p:pic>
        <p:nvPicPr>
          <p:cNvPr id="286" name="Google Shape;286;p34"/>
          <p:cNvPicPr preferRelativeResize="0"/>
          <p:nvPr/>
        </p:nvPicPr>
        <p:blipFill rotWithShape="1">
          <a:blip r:embed="rId6">
            <a:alphaModFix/>
          </a:blip>
          <a:srcRect/>
          <a:stretch/>
        </p:blipFill>
        <p:spPr>
          <a:xfrm>
            <a:off x="8044664" y="456820"/>
            <a:ext cx="672841" cy="861488"/>
          </a:xfrm>
          <a:prstGeom prst="rect">
            <a:avLst/>
          </a:prstGeom>
          <a:noFill/>
          <a:ln>
            <a:noFill/>
          </a:ln>
        </p:spPr>
      </p:pic>
      <p:pic>
        <p:nvPicPr>
          <p:cNvPr id="287" name="Google Shape;287;p34"/>
          <p:cNvPicPr preferRelativeResize="0"/>
          <p:nvPr/>
        </p:nvPicPr>
        <p:blipFill rotWithShape="1">
          <a:blip r:embed="rId7">
            <a:alphaModFix/>
          </a:blip>
          <a:srcRect/>
          <a:stretch/>
        </p:blipFill>
        <p:spPr>
          <a:xfrm>
            <a:off x="5356183" y="1160188"/>
            <a:ext cx="4332149" cy="2351118"/>
          </a:xfrm>
          <a:prstGeom prst="rect">
            <a:avLst/>
          </a:prstGeom>
          <a:noFill/>
          <a:ln>
            <a:noFill/>
          </a:ln>
        </p:spPr>
      </p:pic>
      <p:pic>
        <p:nvPicPr>
          <p:cNvPr id="288" name="Google Shape;288;p34"/>
          <p:cNvPicPr preferRelativeResize="0"/>
          <p:nvPr/>
        </p:nvPicPr>
        <p:blipFill rotWithShape="1">
          <a:blip r:embed="rId8">
            <a:alphaModFix/>
          </a:blip>
          <a:srcRect/>
          <a:stretch/>
        </p:blipFill>
        <p:spPr>
          <a:xfrm>
            <a:off x="5911831" y="3787178"/>
            <a:ext cx="3376364" cy="17531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5"/>
          <p:cNvSpPr/>
          <p:nvPr/>
        </p:nvSpPr>
        <p:spPr>
          <a:xfrm>
            <a:off x="10403098" y="0"/>
            <a:ext cx="1788902" cy="6858000"/>
          </a:xfrm>
          <a:prstGeom prst="rect">
            <a:avLst/>
          </a:prstGeom>
          <a:solidFill>
            <a:srgbClr val="762753"/>
          </a:solidFill>
          <a:ln w="400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114" name="Google Shape;114;p15"/>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115" name="Google Shape;115;p15"/>
          <p:cNvSpPr txBox="1">
            <a:spLocks noGrp="1"/>
          </p:cNvSpPr>
          <p:nvPr>
            <p:ph type="body" idx="1"/>
          </p:nvPr>
        </p:nvSpPr>
        <p:spPr>
          <a:xfrm>
            <a:off x="417707" y="393927"/>
            <a:ext cx="9652000" cy="6070146"/>
          </a:xfrm>
          <a:prstGeom prst="rect">
            <a:avLst/>
          </a:prstGeom>
          <a:noFill/>
          <a:ln>
            <a:noFill/>
          </a:ln>
        </p:spPr>
        <p:txBody>
          <a:bodyPr spcFirstLastPara="1" wrap="square" lIns="91425" tIns="45700" rIns="91425" bIns="45700" anchor="t" anchorCtr="0">
            <a:normAutofit lnSpcReduction="10000"/>
          </a:bodyPr>
          <a:lstStyle/>
          <a:p>
            <a:pPr marL="0" lvl="0" indent="0" algn="ctr" rtl="0">
              <a:spcBef>
                <a:spcPts val="0"/>
              </a:spcBef>
              <a:spcAft>
                <a:spcPts val="0"/>
              </a:spcAft>
              <a:buSzPts val="2555"/>
              <a:buNone/>
            </a:pPr>
            <a:r>
              <a:rPr lang="en-IN" sz="3500" dirty="0"/>
              <a:t>INTRODUCTION</a:t>
            </a:r>
            <a:endParaRPr dirty="0"/>
          </a:p>
          <a:p>
            <a:pPr marL="0" lvl="0" indent="0" algn="l" rtl="0">
              <a:spcBef>
                <a:spcPts val="600"/>
              </a:spcBef>
              <a:spcAft>
                <a:spcPts val="0"/>
              </a:spcAft>
              <a:buSzPts val="1825"/>
              <a:buNone/>
            </a:pPr>
            <a:endParaRPr lang="en-IN" sz="2500" dirty="0"/>
          </a:p>
          <a:p>
            <a:pPr marL="274320" lvl="0" indent="-274320" algn="l" rtl="0">
              <a:spcBef>
                <a:spcPts val="600"/>
              </a:spcBef>
              <a:spcAft>
                <a:spcPts val="0"/>
              </a:spcAft>
              <a:buSzPts val="1825"/>
              <a:buChar char="⦿"/>
            </a:pPr>
            <a:r>
              <a:rPr lang="en-US" sz="2500" dirty="0"/>
              <a:t>In the age of digital transformation, where convenience and accessibility are paramount, the </a:t>
            </a:r>
            <a:r>
              <a:rPr lang="en-US" sz="2500" dirty="0" err="1"/>
              <a:t>sparsh</a:t>
            </a:r>
            <a:r>
              <a:rPr lang="en-US" sz="2500" dirty="0"/>
              <a:t> Online Plant In the age of digital transformation, where convenience and accessibility are paramount, the </a:t>
            </a:r>
            <a:r>
              <a:rPr lang="en-US" sz="2500" dirty="0" err="1"/>
              <a:t>Sparsh</a:t>
            </a:r>
            <a:r>
              <a:rPr lang="en-US" sz="2500" dirty="0"/>
              <a:t> Online Plant Store application emerges as a solution tailored to meet the growing demands of plant enthusiasts. This project report serves as an introductory guide to the development and specifications of the </a:t>
            </a:r>
            <a:r>
              <a:rPr lang="en-US" sz="2500" dirty="0" err="1"/>
              <a:t>Sparsh</a:t>
            </a:r>
            <a:r>
              <a:rPr lang="en-US" sz="2500" dirty="0"/>
              <a:t> application, an online platform that facilitates the seamless purchase of plants. Purpose: The primary objective of this document is to present a comprehensive overview of the </a:t>
            </a:r>
            <a:r>
              <a:rPr lang="en-US" sz="2500" dirty="0" err="1"/>
              <a:t>Sparsh</a:t>
            </a:r>
            <a:r>
              <a:rPr lang="en-US" sz="2500" dirty="0"/>
              <a:t> Online Plant Store application. By delineating its purpose, scope, objectives, and requirements, this report sets the stage for understanding the intricacies of a modern e-commerce platform designed to redefine the plant shopping experience.</a:t>
            </a:r>
          </a:p>
        </p:txBody>
      </p:sp>
      <p:pic>
        <p:nvPicPr>
          <p:cNvPr id="116" name="Google Shape;116;p15" descr="C:\Users\ISEA02\Desktop\Report Format\download.jpg"/>
          <p:cNvPicPr preferRelativeResize="0"/>
          <p:nvPr/>
        </p:nvPicPr>
        <p:blipFill rotWithShape="1">
          <a:blip r:embed="rId4">
            <a:alphaModFix/>
          </a:blip>
          <a:srcRect/>
          <a:stretch/>
        </p:blipFill>
        <p:spPr>
          <a:xfrm>
            <a:off x="10496220" y="160849"/>
            <a:ext cx="1602658" cy="828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p:nvPr/>
        </p:nvSpPr>
        <p:spPr>
          <a:xfrm>
            <a:off x="10403098" y="0"/>
            <a:ext cx="1788902" cy="6858000"/>
          </a:xfrm>
          <a:prstGeom prst="rect">
            <a:avLst/>
          </a:prstGeom>
          <a:solidFill>
            <a:srgbClr val="762753"/>
          </a:solidFill>
          <a:ln w="400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122" name="Google Shape;122;p16"/>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123" name="Google Shape;123;p16"/>
          <p:cNvSpPr txBox="1">
            <a:spLocks noGrp="1"/>
          </p:cNvSpPr>
          <p:nvPr>
            <p:ph type="body" idx="1"/>
          </p:nvPr>
        </p:nvSpPr>
        <p:spPr>
          <a:xfrm>
            <a:off x="417707" y="393927"/>
            <a:ext cx="9652000" cy="6070146"/>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555"/>
              <a:buNone/>
            </a:pPr>
            <a:r>
              <a:rPr lang="en-IN" sz="3500" dirty="0"/>
              <a:t>MOTIVATION</a:t>
            </a:r>
            <a:endParaRPr dirty="0"/>
          </a:p>
          <a:p>
            <a:pPr marL="0" lvl="0" indent="0" algn="l" rtl="0">
              <a:spcBef>
                <a:spcPts val="600"/>
              </a:spcBef>
              <a:spcAft>
                <a:spcPts val="0"/>
              </a:spcAft>
              <a:buSzPts val="1825"/>
              <a:buNone/>
            </a:pPr>
            <a:endParaRPr sz="2500" dirty="0"/>
          </a:p>
          <a:p>
            <a:pPr marL="274320" lvl="0" indent="-274320" algn="l" rtl="0">
              <a:spcBef>
                <a:spcPts val="600"/>
              </a:spcBef>
              <a:spcAft>
                <a:spcPts val="0"/>
              </a:spcAft>
              <a:buSzPts val="1825"/>
              <a:buChar char="⦿"/>
            </a:pPr>
            <a:r>
              <a:rPr lang="en-IN" sz="2500" dirty="0"/>
              <a:t>As we know that searching for fresh Plants is so tedious job, so this website is developed to providing the simple and good searching and delivery option. </a:t>
            </a:r>
            <a:endParaRPr dirty="0"/>
          </a:p>
          <a:p>
            <a:pPr marL="0" lvl="0" indent="0" algn="l" rtl="0">
              <a:spcBef>
                <a:spcPts val="600"/>
              </a:spcBef>
              <a:spcAft>
                <a:spcPts val="0"/>
              </a:spcAft>
              <a:buSzPts val="1825"/>
              <a:buNone/>
            </a:pPr>
            <a:endParaRPr sz="2500" dirty="0"/>
          </a:p>
          <a:p>
            <a:pPr marL="274320" lvl="0" indent="-274320" algn="l" rtl="0">
              <a:spcBef>
                <a:spcPts val="600"/>
              </a:spcBef>
              <a:spcAft>
                <a:spcPts val="0"/>
              </a:spcAft>
              <a:buSzPts val="1825"/>
              <a:buChar char="⦿"/>
            </a:pPr>
            <a:r>
              <a:rPr lang="en-IN" sz="2500" dirty="0"/>
              <a:t>With the help of this app customer can search for different Plants as per there liking and get the lot of options easily available to them. </a:t>
            </a:r>
            <a:endParaRPr dirty="0"/>
          </a:p>
          <a:p>
            <a:pPr marL="0" lvl="0" indent="0" algn="l" rtl="0">
              <a:spcBef>
                <a:spcPts val="600"/>
              </a:spcBef>
              <a:spcAft>
                <a:spcPts val="0"/>
              </a:spcAft>
              <a:buSzPts val="1825"/>
              <a:buNone/>
            </a:pPr>
            <a:endParaRPr sz="2500" dirty="0"/>
          </a:p>
          <a:p>
            <a:pPr marL="274320" lvl="0" indent="-274320" algn="l" rtl="0">
              <a:spcBef>
                <a:spcPts val="600"/>
              </a:spcBef>
              <a:spcAft>
                <a:spcPts val="0"/>
              </a:spcAft>
              <a:buSzPts val="1825"/>
              <a:buChar char="⦿"/>
            </a:pPr>
            <a:r>
              <a:rPr lang="en-IN" sz="2500" dirty="0"/>
              <a:t>And by this website the sellers can sell their products at best possible pricing.</a:t>
            </a:r>
            <a:endParaRPr dirty="0"/>
          </a:p>
          <a:p>
            <a:pPr marL="0" lvl="0" indent="0" algn="l" rtl="0">
              <a:spcBef>
                <a:spcPts val="600"/>
              </a:spcBef>
              <a:spcAft>
                <a:spcPts val="0"/>
              </a:spcAft>
              <a:buSzPts val="1825"/>
              <a:buNone/>
            </a:pPr>
            <a:endParaRPr sz="2500" dirty="0"/>
          </a:p>
          <a:p>
            <a:pPr marL="0" lvl="0" indent="0" algn="l" rtl="0">
              <a:spcBef>
                <a:spcPts val="600"/>
              </a:spcBef>
              <a:spcAft>
                <a:spcPts val="0"/>
              </a:spcAft>
              <a:buSzPts val="1825"/>
              <a:buNone/>
            </a:pPr>
            <a:endParaRPr sz="2500" dirty="0"/>
          </a:p>
        </p:txBody>
      </p:sp>
      <p:pic>
        <p:nvPicPr>
          <p:cNvPr id="124" name="Google Shape;124;p16" descr="C:\Users\ISEA02\Desktop\Report Format\download.jpg"/>
          <p:cNvPicPr preferRelativeResize="0"/>
          <p:nvPr/>
        </p:nvPicPr>
        <p:blipFill rotWithShape="1">
          <a:blip r:embed="rId4">
            <a:alphaModFix/>
          </a:blip>
          <a:srcRect/>
          <a:stretch/>
        </p:blipFill>
        <p:spPr>
          <a:xfrm>
            <a:off x="10496220" y="160849"/>
            <a:ext cx="1602658" cy="828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7"/>
          <p:cNvSpPr/>
          <p:nvPr/>
        </p:nvSpPr>
        <p:spPr>
          <a:xfrm>
            <a:off x="10403098" y="0"/>
            <a:ext cx="1788902" cy="6858000"/>
          </a:xfrm>
          <a:prstGeom prst="rect">
            <a:avLst/>
          </a:prstGeom>
          <a:solidFill>
            <a:srgbClr val="762753"/>
          </a:solidFill>
          <a:ln w="400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130" name="Google Shape;130;p17"/>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131" name="Google Shape;131;p17"/>
          <p:cNvSpPr txBox="1">
            <a:spLocks noGrp="1"/>
          </p:cNvSpPr>
          <p:nvPr>
            <p:ph type="body" idx="1"/>
          </p:nvPr>
        </p:nvSpPr>
        <p:spPr>
          <a:xfrm>
            <a:off x="417707" y="393927"/>
            <a:ext cx="9652000" cy="6070146"/>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555"/>
              <a:buNone/>
            </a:pPr>
            <a:r>
              <a:rPr lang="en-IN" sz="3500" dirty="0"/>
              <a:t>OBJECTIVE</a:t>
            </a:r>
            <a:endParaRPr sz="2500" dirty="0"/>
          </a:p>
          <a:p>
            <a:pPr marL="274320" lvl="0" indent="-274320" algn="l" rtl="0">
              <a:spcBef>
                <a:spcPts val="600"/>
              </a:spcBef>
              <a:spcAft>
                <a:spcPts val="0"/>
              </a:spcAft>
              <a:buSzPts val="1825"/>
              <a:buChar char="⦿"/>
            </a:pPr>
            <a:r>
              <a:rPr lang="en-US" sz="2500" dirty="0"/>
              <a:t>The objective of this project report is to provide a comprehensive overview of the development, specifications, and functionalities of the </a:t>
            </a:r>
            <a:r>
              <a:rPr lang="en-US" sz="2500" dirty="0" err="1"/>
              <a:t>Sparsh</a:t>
            </a:r>
            <a:r>
              <a:rPr lang="en-US" sz="2500" dirty="0"/>
              <a:t> Online Plant Store application. This report aims to clearly outline the purpose, scope, requirements, and features of the application, shedding light on its significance, user benefits, and technological aspects. By achieving this objective, the report seeks to facilitate a deeper understanding of </a:t>
            </a:r>
            <a:r>
              <a:rPr lang="en-US" sz="2500" dirty="0" err="1"/>
              <a:t>Sparsh</a:t>
            </a:r>
            <a:r>
              <a:rPr lang="en-US" sz="2500" dirty="0"/>
              <a:t> as a modern e-commerce platform dedicated to simplifying the process of purchasing plants online.</a:t>
            </a:r>
            <a:endParaRPr sz="2500" dirty="0"/>
          </a:p>
        </p:txBody>
      </p:sp>
      <p:pic>
        <p:nvPicPr>
          <p:cNvPr id="132" name="Google Shape;132;p17" descr="C:\Users\ISEA02\Desktop\Report Format\download.jpg"/>
          <p:cNvPicPr preferRelativeResize="0"/>
          <p:nvPr/>
        </p:nvPicPr>
        <p:blipFill rotWithShape="1">
          <a:blip r:embed="rId4">
            <a:alphaModFix/>
          </a:blip>
          <a:srcRect/>
          <a:stretch/>
        </p:blipFill>
        <p:spPr>
          <a:xfrm>
            <a:off x="10496220" y="160849"/>
            <a:ext cx="1602658" cy="828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8"/>
          <p:cNvSpPr/>
          <p:nvPr/>
        </p:nvSpPr>
        <p:spPr>
          <a:xfrm>
            <a:off x="10403098" y="0"/>
            <a:ext cx="1788902" cy="6858000"/>
          </a:xfrm>
          <a:prstGeom prst="rect">
            <a:avLst/>
          </a:prstGeom>
          <a:solidFill>
            <a:srgbClr val="762753"/>
          </a:solidFill>
          <a:ln w="400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138" name="Google Shape;138;p18"/>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139" name="Google Shape;139;p18"/>
          <p:cNvSpPr txBox="1">
            <a:spLocks noGrp="1"/>
          </p:cNvSpPr>
          <p:nvPr>
            <p:ph type="body" idx="1"/>
          </p:nvPr>
        </p:nvSpPr>
        <p:spPr>
          <a:xfrm>
            <a:off x="342966" y="393927"/>
            <a:ext cx="10226828" cy="6070146"/>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555"/>
              <a:buNone/>
            </a:pPr>
            <a:endParaRPr sz="3500"/>
          </a:p>
          <a:p>
            <a:pPr marL="0" lvl="0" indent="0" algn="ctr" rtl="0">
              <a:spcBef>
                <a:spcPts val="600"/>
              </a:spcBef>
              <a:spcAft>
                <a:spcPts val="0"/>
              </a:spcAft>
              <a:buSzPts val="2555"/>
              <a:buNone/>
            </a:pPr>
            <a:r>
              <a:rPr lang="en-IN" sz="3500"/>
              <a:t>TECHNOLOGY USED</a:t>
            </a:r>
            <a:endParaRPr/>
          </a:p>
          <a:p>
            <a:pPr marL="0" lvl="0" indent="0" algn="l" rtl="0">
              <a:spcBef>
                <a:spcPts val="600"/>
              </a:spcBef>
              <a:spcAft>
                <a:spcPts val="0"/>
              </a:spcAft>
              <a:buSzPts val="1825"/>
              <a:buNone/>
            </a:pPr>
            <a:endParaRPr sz="2500"/>
          </a:p>
          <a:p>
            <a:pPr marL="0" lvl="0" indent="0" algn="l" rtl="0">
              <a:spcBef>
                <a:spcPts val="600"/>
              </a:spcBef>
              <a:spcAft>
                <a:spcPts val="0"/>
              </a:spcAft>
              <a:buSzPts val="1825"/>
              <a:buNone/>
            </a:pPr>
            <a:endParaRPr sz="2500"/>
          </a:p>
          <a:p>
            <a:pPr marL="274320" lvl="0" indent="-274320" algn="l" rtl="0">
              <a:spcBef>
                <a:spcPts val="600"/>
              </a:spcBef>
              <a:spcAft>
                <a:spcPts val="0"/>
              </a:spcAft>
              <a:buSzPts val="1825"/>
              <a:buChar char="⦿"/>
            </a:pPr>
            <a:r>
              <a:rPr lang="en-IN" sz="2500"/>
              <a:t>Front End : For front end </a:t>
            </a:r>
            <a:r>
              <a:rPr lang="en-IN" sz="2500" b="1" i="1"/>
              <a:t>ReactJS </a:t>
            </a:r>
            <a:r>
              <a:rPr lang="en-IN" sz="2500"/>
              <a:t>has been used.</a:t>
            </a:r>
            <a:endParaRPr/>
          </a:p>
          <a:p>
            <a:pPr marL="274320" lvl="0" indent="-274320" algn="l" rtl="0">
              <a:spcBef>
                <a:spcPts val="600"/>
              </a:spcBef>
              <a:spcAft>
                <a:spcPts val="0"/>
              </a:spcAft>
              <a:buSzPts val="1825"/>
              <a:buChar char="⦿"/>
            </a:pPr>
            <a:r>
              <a:rPr lang="en-IN" sz="2500"/>
              <a:t>Back End : For back end </a:t>
            </a:r>
            <a:r>
              <a:rPr lang="en-IN" sz="2500" b="1" i="1"/>
              <a:t>Spring Boot </a:t>
            </a:r>
            <a:r>
              <a:rPr lang="en-IN" sz="2500"/>
              <a:t>has been used.</a:t>
            </a:r>
            <a:endParaRPr/>
          </a:p>
          <a:p>
            <a:pPr marL="274320" lvl="0" indent="-274320" algn="l" rtl="0">
              <a:spcBef>
                <a:spcPts val="600"/>
              </a:spcBef>
              <a:spcAft>
                <a:spcPts val="0"/>
              </a:spcAft>
              <a:buSzPts val="1825"/>
              <a:buChar char="⦿"/>
            </a:pPr>
            <a:r>
              <a:rPr lang="en-IN" sz="2500"/>
              <a:t>Back End Database : For back end database </a:t>
            </a:r>
            <a:r>
              <a:rPr lang="en-IN" sz="2500" b="1" i="1"/>
              <a:t>MySQL</a:t>
            </a:r>
            <a:r>
              <a:rPr lang="en-IN" sz="2500"/>
              <a:t> has been used.</a:t>
            </a:r>
            <a:endParaRPr/>
          </a:p>
          <a:p>
            <a:pPr marL="0" lvl="0" indent="0" algn="l" rtl="0">
              <a:spcBef>
                <a:spcPts val="600"/>
              </a:spcBef>
              <a:spcAft>
                <a:spcPts val="0"/>
              </a:spcAft>
              <a:buSzPts val="1825"/>
              <a:buNone/>
            </a:pPr>
            <a:endParaRPr sz="2500"/>
          </a:p>
        </p:txBody>
      </p:sp>
      <p:pic>
        <p:nvPicPr>
          <p:cNvPr id="140" name="Google Shape;140;p18" descr="C:\Users\ISEA02\Desktop\Report Format\download.jpg"/>
          <p:cNvPicPr preferRelativeResize="0"/>
          <p:nvPr/>
        </p:nvPicPr>
        <p:blipFill rotWithShape="1">
          <a:blip r:embed="rId4">
            <a:alphaModFix/>
          </a:blip>
          <a:srcRect/>
          <a:stretch/>
        </p:blipFill>
        <p:spPr>
          <a:xfrm>
            <a:off x="10496220" y="160849"/>
            <a:ext cx="1602658" cy="828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9"/>
          <p:cNvSpPr/>
          <p:nvPr/>
        </p:nvSpPr>
        <p:spPr>
          <a:xfrm>
            <a:off x="10403098" y="0"/>
            <a:ext cx="1788902" cy="6858000"/>
          </a:xfrm>
          <a:prstGeom prst="rect">
            <a:avLst/>
          </a:prstGeom>
          <a:solidFill>
            <a:srgbClr val="762753"/>
          </a:solidFill>
          <a:ln w="400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146" name="Google Shape;146;p19"/>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147" name="Google Shape;147;p19"/>
          <p:cNvSpPr txBox="1">
            <a:spLocks noGrp="1"/>
          </p:cNvSpPr>
          <p:nvPr>
            <p:ph type="body" idx="1"/>
          </p:nvPr>
        </p:nvSpPr>
        <p:spPr>
          <a:xfrm>
            <a:off x="417707" y="393927"/>
            <a:ext cx="9652000" cy="1181485"/>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555"/>
              <a:buNone/>
            </a:pPr>
            <a:r>
              <a:rPr lang="en-IN" sz="3500" dirty="0"/>
              <a:t>UML DIAGRAM</a:t>
            </a:r>
            <a:endParaRPr dirty="0"/>
          </a:p>
          <a:p>
            <a:pPr marL="0" lvl="0" indent="0" algn="ctr" rtl="0">
              <a:spcBef>
                <a:spcPts val="600"/>
              </a:spcBef>
              <a:spcAft>
                <a:spcPts val="0"/>
              </a:spcAft>
              <a:buSzPts val="1825"/>
              <a:buNone/>
            </a:pPr>
            <a:r>
              <a:rPr lang="en-IN" sz="2500" dirty="0" err="1"/>
              <a:t>Admin+Customer</a:t>
            </a:r>
            <a:endParaRPr dirty="0"/>
          </a:p>
          <a:p>
            <a:pPr marL="0" lvl="0" indent="0" algn="l" rtl="0">
              <a:spcBef>
                <a:spcPts val="600"/>
              </a:spcBef>
              <a:spcAft>
                <a:spcPts val="0"/>
              </a:spcAft>
              <a:buSzPts val="1825"/>
              <a:buNone/>
            </a:pPr>
            <a:endParaRPr sz="2500" dirty="0"/>
          </a:p>
          <a:p>
            <a:pPr marL="0" lvl="0" indent="0" algn="l" rtl="0">
              <a:spcBef>
                <a:spcPts val="600"/>
              </a:spcBef>
              <a:spcAft>
                <a:spcPts val="0"/>
              </a:spcAft>
              <a:buSzPts val="1825"/>
              <a:buNone/>
            </a:pPr>
            <a:endParaRPr sz="2500" dirty="0"/>
          </a:p>
          <a:p>
            <a:pPr marL="0" lvl="0" indent="0" algn="l" rtl="0">
              <a:spcBef>
                <a:spcPts val="600"/>
              </a:spcBef>
              <a:spcAft>
                <a:spcPts val="0"/>
              </a:spcAft>
              <a:buSzPts val="1825"/>
              <a:buNone/>
            </a:pPr>
            <a:endParaRPr sz="2500" dirty="0"/>
          </a:p>
        </p:txBody>
      </p:sp>
      <p:pic>
        <p:nvPicPr>
          <p:cNvPr id="148" name="Google Shape;148;p19" descr="C:\Users\ISEA02\Desktop\Report Format\download.jpg"/>
          <p:cNvPicPr preferRelativeResize="0"/>
          <p:nvPr/>
        </p:nvPicPr>
        <p:blipFill rotWithShape="1">
          <a:blip r:embed="rId4">
            <a:alphaModFix/>
          </a:blip>
          <a:srcRect/>
          <a:stretch/>
        </p:blipFill>
        <p:spPr>
          <a:xfrm>
            <a:off x="10496220" y="160849"/>
            <a:ext cx="1602658" cy="828675"/>
          </a:xfrm>
          <a:prstGeom prst="rect">
            <a:avLst/>
          </a:prstGeom>
          <a:noFill/>
          <a:ln>
            <a:noFill/>
          </a:ln>
        </p:spPr>
      </p:pic>
      <p:pic>
        <p:nvPicPr>
          <p:cNvPr id="3" name="Picture 2">
            <a:extLst>
              <a:ext uri="{FF2B5EF4-FFF2-40B4-BE49-F238E27FC236}">
                <a16:creationId xmlns:a16="http://schemas.microsoft.com/office/drawing/2014/main" id="{0C0256CF-DA62-CF1A-12E2-BD5671741971}"/>
              </a:ext>
            </a:extLst>
          </p:cNvPr>
          <p:cNvPicPr>
            <a:picLocks noChangeAspect="1"/>
          </p:cNvPicPr>
          <p:nvPr/>
        </p:nvPicPr>
        <p:blipFill>
          <a:blip r:embed="rId5"/>
          <a:stretch>
            <a:fillRect/>
          </a:stretch>
        </p:blipFill>
        <p:spPr>
          <a:xfrm>
            <a:off x="2475995" y="1585244"/>
            <a:ext cx="7240010" cy="462098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p:nvPr/>
        </p:nvSpPr>
        <p:spPr>
          <a:xfrm>
            <a:off x="10403098" y="0"/>
            <a:ext cx="1788902" cy="6858000"/>
          </a:xfrm>
          <a:prstGeom prst="rect">
            <a:avLst/>
          </a:prstGeom>
          <a:solidFill>
            <a:srgbClr val="762753"/>
          </a:solidFill>
          <a:ln w="400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155" name="Google Shape;155;p20"/>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156" name="Google Shape;156;p20"/>
          <p:cNvSpPr txBox="1">
            <a:spLocks noGrp="1"/>
          </p:cNvSpPr>
          <p:nvPr>
            <p:ph type="body" idx="1"/>
          </p:nvPr>
        </p:nvSpPr>
        <p:spPr>
          <a:xfrm>
            <a:off x="417707" y="393927"/>
            <a:ext cx="9652000" cy="1181485"/>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555"/>
              <a:buNone/>
            </a:pPr>
            <a:r>
              <a:rPr lang="en-IN" sz="3500" dirty="0"/>
              <a:t>Zero level DFD</a:t>
            </a:r>
            <a:endParaRPr dirty="0"/>
          </a:p>
          <a:p>
            <a:pPr marL="0" lvl="0" indent="0" algn="ctr" rtl="0">
              <a:spcBef>
                <a:spcPts val="600"/>
              </a:spcBef>
              <a:spcAft>
                <a:spcPts val="0"/>
              </a:spcAft>
              <a:buSzPts val="1825"/>
              <a:buNone/>
            </a:pPr>
            <a:endParaRPr dirty="0"/>
          </a:p>
          <a:p>
            <a:pPr marL="0" lvl="0" indent="0" algn="l" rtl="0">
              <a:spcBef>
                <a:spcPts val="600"/>
              </a:spcBef>
              <a:spcAft>
                <a:spcPts val="0"/>
              </a:spcAft>
              <a:buSzPts val="1825"/>
              <a:buNone/>
            </a:pPr>
            <a:endParaRPr sz="2500" dirty="0"/>
          </a:p>
          <a:p>
            <a:pPr marL="0" lvl="0" indent="0" algn="l" rtl="0">
              <a:spcBef>
                <a:spcPts val="600"/>
              </a:spcBef>
              <a:spcAft>
                <a:spcPts val="0"/>
              </a:spcAft>
              <a:buSzPts val="1825"/>
              <a:buNone/>
            </a:pPr>
            <a:endParaRPr sz="2500" dirty="0"/>
          </a:p>
          <a:p>
            <a:pPr marL="0" lvl="0" indent="0" algn="l" rtl="0">
              <a:spcBef>
                <a:spcPts val="600"/>
              </a:spcBef>
              <a:spcAft>
                <a:spcPts val="0"/>
              </a:spcAft>
              <a:buSzPts val="1825"/>
              <a:buNone/>
            </a:pPr>
            <a:endParaRPr sz="2500" dirty="0"/>
          </a:p>
        </p:txBody>
      </p:sp>
      <p:pic>
        <p:nvPicPr>
          <p:cNvPr id="157" name="Google Shape;157;p20" descr="C:\Users\ISEA02\Desktop\Report Format\download.jpg"/>
          <p:cNvPicPr preferRelativeResize="0"/>
          <p:nvPr/>
        </p:nvPicPr>
        <p:blipFill rotWithShape="1">
          <a:blip r:embed="rId4">
            <a:alphaModFix/>
          </a:blip>
          <a:srcRect/>
          <a:stretch/>
        </p:blipFill>
        <p:spPr>
          <a:xfrm>
            <a:off x="10496220" y="160849"/>
            <a:ext cx="1602658" cy="828675"/>
          </a:xfrm>
          <a:prstGeom prst="rect">
            <a:avLst/>
          </a:prstGeom>
          <a:noFill/>
          <a:ln>
            <a:noFill/>
          </a:ln>
        </p:spPr>
      </p:pic>
      <p:pic>
        <p:nvPicPr>
          <p:cNvPr id="4" name="Picture 3">
            <a:extLst>
              <a:ext uri="{FF2B5EF4-FFF2-40B4-BE49-F238E27FC236}">
                <a16:creationId xmlns:a16="http://schemas.microsoft.com/office/drawing/2014/main" id="{DDEBE7B4-9035-DBD2-D447-DBE37CAC9B20}"/>
              </a:ext>
            </a:extLst>
          </p:cNvPr>
          <p:cNvPicPr>
            <a:picLocks noChangeAspect="1"/>
          </p:cNvPicPr>
          <p:nvPr/>
        </p:nvPicPr>
        <p:blipFill>
          <a:blip r:embed="rId5"/>
          <a:stretch>
            <a:fillRect/>
          </a:stretch>
        </p:blipFill>
        <p:spPr>
          <a:xfrm>
            <a:off x="2124075" y="1009188"/>
            <a:ext cx="7943850" cy="524458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p:nvPr/>
        </p:nvSpPr>
        <p:spPr>
          <a:xfrm>
            <a:off x="10403098" y="0"/>
            <a:ext cx="1788902" cy="6858000"/>
          </a:xfrm>
          <a:prstGeom prst="rect">
            <a:avLst/>
          </a:prstGeom>
          <a:solidFill>
            <a:srgbClr val="762753"/>
          </a:solidFill>
          <a:ln w="400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173" name="Google Shape;173;p22"/>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174" name="Google Shape;174;p22"/>
          <p:cNvSpPr txBox="1">
            <a:spLocks noGrp="1"/>
          </p:cNvSpPr>
          <p:nvPr>
            <p:ph type="body" idx="1"/>
          </p:nvPr>
        </p:nvSpPr>
        <p:spPr>
          <a:xfrm>
            <a:off x="472791" y="283758"/>
            <a:ext cx="9652000" cy="122555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555"/>
              <a:buNone/>
            </a:pPr>
            <a:r>
              <a:rPr lang="en-IN" sz="3500"/>
              <a:t>SCREENSHOTS</a:t>
            </a:r>
            <a:endParaRPr/>
          </a:p>
          <a:p>
            <a:pPr marL="0" lvl="0" indent="0" algn="ctr" rtl="0">
              <a:spcBef>
                <a:spcPts val="600"/>
              </a:spcBef>
              <a:spcAft>
                <a:spcPts val="0"/>
              </a:spcAft>
              <a:buSzPts val="1825"/>
              <a:buNone/>
            </a:pPr>
            <a:r>
              <a:rPr lang="en-IN" sz="2500"/>
              <a:t>Home Page</a:t>
            </a:r>
            <a:endParaRPr/>
          </a:p>
          <a:p>
            <a:pPr marL="0" lvl="0" indent="0" algn="l" rtl="0">
              <a:spcBef>
                <a:spcPts val="600"/>
              </a:spcBef>
              <a:spcAft>
                <a:spcPts val="0"/>
              </a:spcAft>
              <a:buSzPts val="1825"/>
              <a:buNone/>
            </a:pPr>
            <a:endParaRPr sz="2500"/>
          </a:p>
          <a:p>
            <a:pPr marL="0" lvl="0" indent="0" algn="l" rtl="0">
              <a:spcBef>
                <a:spcPts val="600"/>
              </a:spcBef>
              <a:spcAft>
                <a:spcPts val="0"/>
              </a:spcAft>
              <a:buSzPts val="1825"/>
              <a:buNone/>
            </a:pPr>
            <a:endParaRPr sz="2500"/>
          </a:p>
        </p:txBody>
      </p:sp>
      <p:pic>
        <p:nvPicPr>
          <p:cNvPr id="175" name="Google Shape;175;p22" descr="C:\Users\ISEA02\Desktop\Report Format\download.jpg"/>
          <p:cNvPicPr preferRelativeResize="0"/>
          <p:nvPr/>
        </p:nvPicPr>
        <p:blipFill rotWithShape="1">
          <a:blip r:embed="rId4">
            <a:alphaModFix/>
          </a:blip>
          <a:srcRect/>
          <a:stretch/>
        </p:blipFill>
        <p:spPr>
          <a:xfrm>
            <a:off x="10496220" y="160849"/>
            <a:ext cx="1602658" cy="828675"/>
          </a:xfrm>
          <a:prstGeom prst="rect">
            <a:avLst/>
          </a:prstGeom>
          <a:noFill/>
          <a:ln>
            <a:noFill/>
          </a:ln>
        </p:spPr>
      </p:pic>
      <p:pic>
        <p:nvPicPr>
          <p:cNvPr id="3" name="Picture 2">
            <a:extLst>
              <a:ext uri="{FF2B5EF4-FFF2-40B4-BE49-F238E27FC236}">
                <a16:creationId xmlns:a16="http://schemas.microsoft.com/office/drawing/2014/main" id="{B1BE30DA-8B4C-1799-7C64-3070B04D635A}"/>
              </a:ext>
            </a:extLst>
          </p:cNvPr>
          <p:cNvPicPr>
            <a:picLocks noChangeAspect="1"/>
          </p:cNvPicPr>
          <p:nvPr/>
        </p:nvPicPr>
        <p:blipFill>
          <a:blip r:embed="rId5"/>
          <a:stretch>
            <a:fillRect/>
          </a:stretch>
        </p:blipFill>
        <p:spPr>
          <a:xfrm>
            <a:off x="333391" y="1347019"/>
            <a:ext cx="9056415" cy="4828803"/>
          </a:xfrm>
          <a:prstGeom prst="rect">
            <a:avLst/>
          </a:prstGeom>
        </p:spPr>
      </p:pic>
    </p:spTree>
  </p:cSld>
  <p:clrMapOvr>
    <a:masterClrMapping/>
  </p:clrMapOvr>
</p:sld>
</file>

<file path=ppt/theme/theme1.xml><?xml version="1.0" encoding="utf-8"?>
<a:theme xmlns:a="http://schemas.openxmlformats.org/drawingml/2006/main"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823</Words>
  <Application>Microsoft Office PowerPoint</Application>
  <PresentationFormat>Widescreen</PresentationFormat>
  <Paragraphs>580</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Libre Baskerville</vt:lpstr>
      <vt:lpstr>Noto Sans Symbols</vt:lpstr>
      <vt:lpstr>Trebuchet MS</vt:lpstr>
      <vt:lpstr>Arial</vt:lpstr>
      <vt:lpstr>Calibri</vt:lpstr>
      <vt:lpstr>Opulent</vt:lpstr>
      <vt:lpstr>Sparsh –Online Store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Sparsh –Online Store </dc:title>
  <dc:creator>Suraj Gaikwad</dc:creator>
  <cp:lastModifiedBy>Suraj Gaikwad</cp:lastModifiedBy>
  <cp:revision>1</cp:revision>
  <dcterms:modified xsi:type="dcterms:W3CDTF">2023-08-29T15:31:49Z</dcterms:modified>
</cp:coreProperties>
</file>